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1002" r:id="rId2"/>
    <p:sldId id="1234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CCF14C-34F2-4CFA-8374-7E8D6DCA611C}" v="215" dt="2022-03-14T13:19:36.7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tjana Visotina" userId="fdcd2e3d-d295-4085-9c8f-d7aa0f205d01" providerId="ADAL" clId="{12A6493A-B3F5-43E3-B637-F90B844BE328}"/>
    <pc:docChg chg="delSld delMainMaster">
      <pc:chgData name="Tatjana Visotina" userId="fdcd2e3d-d295-4085-9c8f-d7aa0f205d01" providerId="ADAL" clId="{12A6493A-B3F5-43E3-B637-F90B844BE328}" dt="2022-03-14T15:03:57.012" v="0" actId="2696"/>
      <pc:docMkLst>
        <pc:docMk/>
      </pc:docMkLst>
      <pc:sldChg chg="del">
        <pc:chgData name="Tatjana Visotina" userId="fdcd2e3d-d295-4085-9c8f-d7aa0f205d01" providerId="ADAL" clId="{12A6493A-B3F5-43E3-B637-F90B844BE328}" dt="2022-03-14T15:03:57.012" v="0" actId="2696"/>
        <pc:sldMkLst>
          <pc:docMk/>
          <pc:sldMk cId="1683414307" sldId="720"/>
        </pc:sldMkLst>
      </pc:sldChg>
      <pc:sldMasterChg chg="del delSldLayout">
        <pc:chgData name="Tatjana Visotina" userId="fdcd2e3d-d295-4085-9c8f-d7aa0f205d01" providerId="ADAL" clId="{12A6493A-B3F5-43E3-B637-F90B844BE328}" dt="2022-03-14T15:03:57.012" v="0" actId="2696"/>
        <pc:sldMasterMkLst>
          <pc:docMk/>
          <pc:sldMasterMk cId="218813638" sldId="2147483719"/>
        </pc:sldMasterMkLst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412423091" sldId="214748372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65027237" sldId="214748372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019827493" sldId="214748372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577624860" sldId="214748372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480046286" sldId="214748372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700257383" sldId="214748372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090058707" sldId="214748372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421607259" sldId="214748372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524783091" sldId="214748372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185323407" sldId="214748372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488045844" sldId="214748373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50350823" sldId="214748373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080594720" sldId="214748373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762579945" sldId="214748373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68523834" sldId="214748373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76963251" sldId="214748373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937955473" sldId="214748373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839849269" sldId="214748373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533618841" sldId="214748373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603824926" sldId="214748373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90282015" sldId="214748374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64308804" sldId="214748374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556081215" sldId="214748374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914429896" sldId="214748374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990516072" sldId="214748374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42929159" sldId="214748374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734455810" sldId="214748374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921837057" sldId="214748374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547174093" sldId="214748374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12018143" sldId="214748374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851399080" sldId="214748375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130188705" sldId="214748375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98638276" sldId="214748375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49380153" sldId="214748375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612489193" sldId="214748375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141075586" sldId="214748375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427506596" sldId="214748375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887740072" sldId="214748375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678458942" sldId="214748375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003446265" sldId="214748375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218327741" sldId="214748376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536936328" sldId="214748376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046776410" sldId="214748376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403977345" sldId="214748376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527567068" sldId="214748376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801887719" sldId="214748376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800693578" sldId="214748376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765496972" sldId="2147483767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868961961" sldId="2147483768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280943451" sldId="2147483769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817930099" sldId="2147483770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478290816" sldId="2147483771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462464874" sldId="2147483772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34331906" sldId="2147483773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3334188912" sldId="2147483774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1045177468" sldId="2147483775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893034315" sldId="2147483776"/>
          </pc:sldLayoutMkLst>
        </pc:sldLayoutChg>
        <pc:sldLayoutChg chg="del">
          <pc:chgData name="Tatjana Visotina" userId="fdcd2e3d-d295-4085-9c8f-d7aa0f205d01" providerId="ADAL" clId="{12A6493A-B3F5-43E3-B637-F90B844BE328}" dt="2022-03-14T15:03:57.012" v="0" actId="2696"/>
          <pc:sldLayoutMkLst>
            <pc:docMk/>
            <pc:sldMasterMk cId="218813638" sldId="2147483719"/>
            <pc:sldLayoutMk cId="2995207811" sldId="2147483777"/>
          </pc:sldLayoutMkLst>
        </pc:sldLayoutChg>
      </pc:sldMasterChg>
    </pc:docChg>
  </pc:docChgLst>
  <pc:docChgLst>
    <pc:chgData name="Tatjana Visotina" userId="fdcd2e3d-d295-4085-9c8f-d7aa0f205d01" providerId="ADAL" clId="{27CCF14C-34F2-4CFA-8374-7E8D6DCA611C}"/>
    <pc:docChg chg="undo custSel addSld delSld modSld">
      <pc:chgData name="Tatjana Visotina" userId="fdcd2e3d-d295-4085-9c8f-d7aa0f205d01" providerId="ADAL" clId="{27CCF14C-34F2-4CFA-8374-7E8D6DCA611C}" dt="2022-03-14T13:21:26.495" v="503" actId="113"/>
      <pc:docMkLst>
        <pc:docMk/>
      </pc:docMkLst>
      <pc:sldChg chg="addSp delSp modSp mod">
        <pc:chgData name="Tatjana Visotina" userId="fdcd2e3d-d295-4085-9c8f-d7aa0f205d01" providerId="ADAL" clId="{27CCF14C-34F2-4CFA-8374-7E8D6DCA611C}" dt="2022-03-14T13:21:26.495" v="503" actId="113"/>
        <pc:sldMkLst>
          <pc:docMk/>
          <pc:sldMk cId="1723582031" sldId="1234"/>
        </pc:sldMkLst>
        <pc:spChg chg="mod">
          <ac:chgData name="Tatjana Visotina" userId="fdcd2e3d-d295-4085-9c8f-d7aa0f205d01" providerId="ADAL" clId="{27CCF14C-34F2-4CFA-8374-7E8D6DCA611C}" dt="2022-03-14T13:21:26.495" v="503" actId="113"/>
          <ac:spMkLst>
            <pc:docMk/>
            <pc:sldMk cId="1723582031" sldId="1234"/>
            <ac:spMk id="23" creationId="{532DDBC6-68D4-4522-8D6B-518B710B4025}"/>
          </ac:spMkLst>
        </pc:spChg>
        <pc:spChg chg="mod">
          <ac:chgData name="Tatjana Visotina" userId="fdcd2e3d-d295-4085-9c8f-d7aa0f205d01" providerId="ADAL" clId="{27CCF14C-34F2-4CFA-8374-7E8D6DCA611C}" dt="2022-03-14T13:20:54.528" v="500" actId="20577"/>
          <ac:spMkLst>
            <pc:docMk/>
            <pc:sldMk cId="1723582031" sldId="1234"/>
            <ac:spMk id="24" creationId="{212E6A7B-53FC-4F73-AD87-63AEB7D2CDDC}"/>
          </ac:spMkLst>
        </pc:spChg>
        <pc:spChg chg="mod">
          <ac:chgData name="Tatjana Visotina" userId="fdcd2e3d-d295-4085-9c8f-d7aa0f205d01" providerId="ADAL" clId="{27CCF14C-34F2-4CFA-8374-7E8D6DCA611C}" dt="2022-03-14T12:46:46.082" v="299" actId="313"/>
          <ac:spMkLst>
            <pc:docMk/>
            <pc:sldMk cId="1723582031" sldId="1234"/>
            <ac:spMk id="25" creationId="{D6C621D4-A073-43B7-9651-22FF1E1785E2}"/>
          </ac:spMkLst>
        </pc:spChg>
        <pc:graphicFrameChg chg="add del mod">
          <ac:chgData name="Tatjana Visotina" userId="fdcd2e3d-d295-4085-9c8f-d7aa0f205d01" providerId="ADAL" clId="{27CCF14C-34F2-4CFA-8374-7E8D6DCA611C}" dt="2022-03-14T12:52:43.344" v="330" actId="21"/>
          <ac:graphicFrameMkLst>
            <pc:docMk/>
            <pc:sldMk cId="1723582031" sldId="1234"/>
            <ac:graphicFrameMk id="14" creationId="{96484ACA-1EB8-40DF-AF94-D5334FFC1356}"/>
          </ac:graphicFrameMkLst>
        </pc:graphicFrameChg>
        <pc:graphicFrameChg chg="add mod">
          <ac:chgData name="Tatjana Visotina" userId="fdcd2e3d-d295-4085-9c8f-d7aa0f205d01" providerId="ADAL" clId="{27CCF14C-34F2-4CFA-8374-7E8D6DCA611C}" dt="2022-03-14T13:19:27.856" v="492" actId="113"/>
          <ac:graphicFrameMkLst>
            <pc:docMk/>
            <pc:sldMk cId="1723582031" sldId="1234"/>
            <ac:graphicFrameMk id="15" creationId="{A019085D-F1EB-441C-A2FF-F695340D83BB}"/>
          </ac:graphicFrameMkLst>
        </pc:graphicFrameChg>
        <pc:graphicFrameChg chg="add mod">
          <ac:chgData name="Tatjana Visotina" userId="fdcd2e3d-d295-4085-9c8f-d7aa0f205d01" providerId="ADAL" clId="{27CCF14C-34F2-4CFA-8374-7E8D6DCA611C}" dt="2022-03-14T13:19:33.572" v="494" actId="113"/>
          <ac:graphicFrameMkLst>
            <pc:docMk/>
            <pc:sldMk cId="1723582031" sldId="1234"/>
            <ac:graphicFrameMk id="16" creationId="{DC925360-43D1-4569-80D9-FF309AB84F17}"/>
          </ac:graphicFrameMkLst>
        </pc:graphicFrameChg>
        <pc:graphicFrameChg chg="add mod">
          <ac:chgData name="Tatjana Visotina" userId="fdcd2e3d-d295-4085-9c8f-d7aa0f205d01" providerId="ADAL" clId="{27CCF14C-34F2-4CFA-8374-7E8D6DCA611C}" dt="2022-03-14T13:19:36.712" v="495" actId="113"/>
          <ac:graphicFrameMkLst>
            <pc:docMk/>
            <pc:sldMk cId="1723582031" sldId="1234"/>
            <ac:graphicFrameMk id="18" creationId="{186A5BBC-7D9C-4DF8-A31E-2CCFDD5875C6}"/>
          </ac:graphicFrameMkLst>
        </pc:graphicFrameChg>
        <pc:graphicFrameChg chg="mod">
          <ac:chgData name="Tatjana Visotina" userId="fdcd2e3d-d295-4085-9c8f-d7aa0f205d01" providerId="ADAL" clId="{27CCF14C-34F2-4CFA-8374-7E8D6DCA611C}" dt="2022-03-14T13:19:30.796" v="493" actId="113"/>
          <ac:graphicFrameMkLst>
            <pc:docMk/>
            <pc:sldMk cId="1723582031" sldId="1234"/>
            <ac:graphicFrameMk id="32" creationId="{83B20452-4DCD-43BA-90DF-E08598C8B916}"/>
          </ac:graphicFrameMkLst>
        </pc:graphicFrameChg>
        <pc:cxnChg chg="mod">
          <ac:chgData name="Tatjana Visotina" userId="fdcd2e3d-d295-4085-9c8f-d7aa0f205d01" providerId="ADAL" clId="{27CCF14C-34F2-4CFA-8374-7E8D6DCA611C}" dt="2022-03-14T12:46:50.426" v="300" actId="1076"/>
          <ac:cxnSpMkLst>
            <pc:docMk/>
            <pc:sldMk cId="1723582031" sldId="1234"/>
            <ac:cxnSpMk id="37" creationId="{7116D70A-ECF9-4A92-B68F-D8D557B78279}"/>
          </ac:cxnSpMkLst>
        </pc:cxnChg>
        <pc:cxnChg chg="mod">
          <ac:chgData name="Tatjana Visotina" userId="fdcd2e3d-d295-4085-9c8f-d7aa0f205d01" providerId="ADAL" clId="{27CCF14C-34F2-4CFA-8374-7E8D6DCA611C}" dt="2022-03-14T12:34:57.121" v="187" actId="1076"/>
          <ac:cxnSpMkLst>
            <pc:docMk/>
            <pc:sldMk cId="1723582031" sldId="1234"/>
            <ac:cxnSpMk id="39" creationId="{D92FB4EB-7701-4AB7-924D-4E339CDD22C2}"/>
          </ac:cxnSpMkLst>
        </pc:cxnChg>
        <pc:cxnChg chg="mod">
          <ac:chgData name="Tatjana Visotina" userId="fdcd2e3d-d295-4085-9c8f-d7aa0f205d01" providerId="ADAL" clId="{27CCF14C-34F2-4CFA-8374-7E8D6DCA611C}" dt="2022-03-14T12:32:35.560" v="185" actId="1076"/>
          <ac:cxnSpMkLst>
            <pc:docMk/>
            <pc:sldMk cId="1723582031" sldId="1234"/>
            <ac:cxnSpMk id="40" creationId="{5725E591-D3FF-4DF3-BB6B-D2A446EC9DD1}"/>
          </ac:cxnSpMkLst>
        </pc:cxnChg>
      </pc:sldChg>
      <pc:sldChg chg="addSp delSp modSp new del mod">
        <pc:chgData name="Tatjana Visotina" userId="fdcd2e3d-d295-4085-9c8f-d7aa0f205d01" providerId="ADAL" clId="{27CCF14C-34F2-4CFA-8374-7E8D6DCA611C}" dt="2022-03-14T13:13:07.737" v="453" actId="2696"/>
        <pc:sldMkLst>
          <pc:docMk/>
          <pc:sldMk cId="3986964659" sldId="1235"/>
        </pc:sldMkLst>
        <pc:spChg chg="mod">
          <ac:chgData name="Tatjana Visotina" userId="fdcd2e3d-d295-4085-9c8f-d7aa0f205d01" providerId="ADAL" clId="{27CCF14C-34F2-4CFA-8374-7E8D6DCA611C}" dt="2022-03-14T12:59:26.709" v="402" actId="20577"/>
          <ac:spMkLst>
            <pc:docMk/>
            <pc:sldMk cId="3986964659" sldId="1235"/>
            <ac:spMk id="2" creationId="{D0D76CA0-1833-4DE1-8F80-5941299C2E0D}"/>
          </ac:spMkLst>
        </pc:spChg>
        <pc:spChg chg="mod">
          <ac:chgData name="Tatjana Visotina" userId="fdcd2e3d-d295-4085-9c8f-d7aa0f205d01" providerId="ADAL" clId="{27CCF14C-34F2-4CFA-8374-7E8D6DCA611C}" dt="2022-03-14T13:00:15.110" v="406" actId="20577"/>
          <ac:spMkLst>
            <pc:docMk/>
            <pc:sldMk cId="3986964659" sldId="1235"/>
            <ac:spMk id="3" creationId="{3C6CB37F-D76F-40A7-8D59-0D63D9B52780}"/>
          </ac:spMkLst>
        </pc:spChg>
        <pc:spChg chg="del">
          <ac:chgData name="Tatjana Visotina" userId="fdcd2e3d-d295-4085-9c8f-d7aa0f205d01" providerId="ADAL" clId="{27CCF14C-34F2-4CFA-8374-7E8D6DCA611C}" dt="2022-03-14T12:58:57.174" v="383" actId="21"/>
          <ac:spMkLst>
            <pc:docMk/>
            <pc:sldMk cId="3986964659" sldId="1235"/>
            <ac:spMk id="7" creationId="{2C514F6F-18BA-4BC1-92F4-A5BD7B9C8B5B}"/>
          </ac:spMkLst>
        </pc:spChg>
        <pc:spChg chg="del">
          <ac:chgData name="Tatjana Visotina" userId="fdcd2e3d-d295-4085-9c8f-d7aa0f205d01" providerId="ADAL" clId="{27CCF14C-34F2-4CFA-8374-7E8D6DCA611C}" dt="2022-03-14T12:59:00.963" v="384" actId="21"/>
          <ac:spMkLst>
            <pc:docMk/>
            <pc:sldMk cId="3986964659" sldId="1235"/>
            <ac:spMk id="8" creationId="{2112A250-6894-4B31-A27F-17CDC7B01511}"/>
          </ac:spMkLst>
        </pc:spChg>
        <pc:spChg chg="add del">
          <ac:chgData name="Tatjana Visotina" userId="fdcd2e3d-d295-4085-9c8f-d7aa0f205d01" providerId="ADAL" clId="{27CCF14C-34F2-4CFA-8374-7E8D6DCA611C}" dt="2022-03-14T12:42:21.027" v="217" actId="22"/>
          <ac:spMkLst>
            <pc:docMk/>
            <pc:sldMk cId="3986964659" sldId="1235"/>
            <ac:spMk id="10" creationId="{DE451B23-7BC8-480F-ABFF-D5028183830E}"/>
          </ac:spMkLst>
        </pc:spChg>
        <pc:graphicFrameChg chg="add mod">
          <ac:chgData name="Tatjana Visotina" userId="fdcd2e3d-d295-4085-9c8f-d7aa0f205d01" providerId="ADAL" clId="{27CCF14C-34F2-4CFA-8374-7E8D6DCA611C}" dt="2022-03-14T13:12:59.459" v="452"/>
          <ac:graphicFrameMkLst>
            <pc:docMk/>
            <pc:sldMk cId="3986964659" sldId="1235"/>
            <ac:graphicFrameMk id="12" creationId="{81EEF335-1C15-49CF-A5E9-88CB6946EAF7}"/>
          </ac:graphicFrameMkLst>
        </pc:graphicFrameChg>
        <pc:picChg chg="add del">
          <ac:chgData name="Tatjana Visotina" userId="fdcd2e3d-d295-4085-9c8f-d7aa0f205d01" providerId="ADAL" clId="{27CCF14C-34F2-4CFA-8374-7E8D6DCA611C}" dt="2022-03-14T13:10:45.780" v="439" actId="21"/>
          <ac:picMkLst>
            <pc:docMk/>
            <pc:sldMk cId="3986964659" sldId="1235"/>
            <ac:picMk id="11" creationId="{EEBF1D86-DB8B-4ED1-ABC9-10A7EF8DD762}"/>
          </ac:picMkLst>
        </pc:pic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39907759421507"/>
          <c:y val="0"/>
          <c:w val="0.53641333928081814"/>
          <c:h val="0.669637018660955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 w="38100">
              <a:noFill/>
            </a:ln>
          </c:spPr>
          <c:dPt>
            <c:idx val="0"/>
            <c:bubble3D val="0"/>
            <c:spPr>
              <a:pattFill prst="plaid">
                <a:fgClr>
                  <a:srgbClr val="EBEFA3"/>
                </a:fgClr>
                <a:bgClr>
                  <a:schemeClr val="bg1"/>
                </a:bgClr>
              </a:patt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8C3-40D2-8049-016A21DDEDCE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8C3-40D2-8049-016A21DDEDCE}"/>
              </c:ext>
            </c:extLst>
          </c:dPt>
          <c:dPt>
            <c:idx val="2"/>
            <c:bubble3D val="0"/>
            <c:spPr>
              <a:pattFill prst="lgCheck">
                <a:fgClr>
                  <a:srgbClr val="EBEFA3"/>
                </a:fgClr>
                <a:bgClr>
                  <a:schemeClr val="bg1"/>
                </a:bgClr>
              </a:patt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8C3-40D2-8049-016A21DDEDC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381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E6D-4565-91BB-4E26AF601BCF}"/>
              </c:ext>
            </c:extLst>
          </c:dPt>
          <c:dLbls>
            <c:dLbl>
              <c:idx val="0"/>
              <c:layout>
                <c:manualLayout>
                  <c:x val="-0.18710023285221455"/>
                  <c:y val="-4.83445704169648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8C3-40D2-8049-016A21DDEDC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Jānis Garisons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C3-40D2-8049-016A21DDED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1"/>
        <c:holeSize val="70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7879019279230635"/>
          <c:y val="0.79036960704139481"/>
          <c:w val="0.61032434747851183"/>
          <c:h val="0.13759034549915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179353497489369"/>
          <c:y val="0.11678423423055231"/>
          <c:w val="0.53641333928081814"/>
          <c:h val="0.6696370186609558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18"/>
          <c:dPt>
            <c:idx val="0"/>
            <c:bubble3D val="0"/>
            <c:explosion val="6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A02-4B1B-9C7B-89E960A2110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A02-4B1B-9C7B-89E960A2110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A02-4B1B-9C7B-89E960A2110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A02-4B1B-9C7B-89E960A2110C}"/>
              </c:ext>
            </c:extLst>
          </c:dPt>
          <c:dLbls>
            <c:dLbl>
              <c:idx val="0"/>
              <c:layout>
                <c:manualLayout>
                  <c:x val="-0.17506242629630625"/>
                  <c:y val="-8.75119726025509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A02-4B1B-9C7B-89E960A21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Ieva Braunfelde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A02-4B1B-9C7B-89E960A211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51"/>
        <c:holeSize val="75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462401938116145"/>
          <c:y val="6.488013012808462E-2"/>
          <c:w val="0.64035791308760404"/>
          <c:h val="0.7993972789171250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chemeClr val="accent4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214-4884-A06F-386854A64A78}"/>
              </c:ext>
            </c:extLst>
          </c:dPt>
          <c:dPt>
            <c:idx val="1"/>
            <c:bubble3D val="0"/>
            <c:spPr>
              <a:solidFill>
                <a:schemeClr val="accent4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214-4884-A06F-386854A64A78}"/>
              </c:ext>
            </c:extLst>
          </c:dPt>
          <c:dPt>
            <c:idx val="2"/>
            <c:bubble3D val="0"/>
            <c:spPr>
              <a:solidFill>
                <a:schemeClr val="accent4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214-4884-A06F-386854A64A78}"/>
              </c:ext>
            </c:extLst>
          </c:dPt>
          <c:dPt>
            <c:idx val="3"/>
            <c:bubble3D val="0"/>
            <c:spPr>
              <a:solidFill>
                <a:schemeClr val="accent4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214-4884-A06F-386854A64A78}"/>
              </c:ext>
            </c:extLst>
          </c:dPt>
          <c:dLbls>
            <c:dLbl>
              <c:idx val="0"/>
              <c:layout>
                <c:manualLayout>
                  <c:x val="-0.20788914761357172"/>
                  <c:y val="-8.434416916650999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D214-4884-A06F-386854A64A7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Inta Komisare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214-4884-A06F-386854A64A7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51"/>
        <c:holeSize val="70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659630628455441"/>
          <c:y val="0.12688788664421191"/>
          <c:w val="0.5312161105904788"/>
          <c:h val="0.5826527186285845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CC2-4E24-B85C-3F90BCDA1A54}"/>
              </c:ext>
            </c:extLst>
          </c:dPt>
          <c:dPt>
            <c:idx val="1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CC2-4E24-B85C-3F90BCDA1A54}"/>
              </c:ext>
            </c:extLst>
          </c:dPt>
          <c:dPt>
            <c:idx val="2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CC2-4E24-B85C-3F90BCDA1A54}"/>
              </c:ext>
            </c:extLst>
          </c:dPt>
          <c:dPt>
            <c:idx val="3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CC2-4E24-B85C-3F90BCDA1A54}"/>
              </c:ext>
            </c:extLst>
          </c:dPt>
          <c:dLbls>
            <c:dLbl>
              <c:idx val="0"/>
              <c:layout>
                <c:manualLayout>
                  <c:x val="-0.19489607588772348"/>
                  <c:y val="-9.1207457466443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777321258302267"/>
                      <c:h val="0.10038520787400444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1CC2-4E24-B85C-3F90BCDA1A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lv-L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1"/>
                <c:pt idx="0">
                  <c:v>Jolanta Plūme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CC2-4E24-B85C-3F90BCDA1A5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51"/>
        <c:holeSize val="70"/>
      </c:doughnutChart>
      <c:spPr>
        <a:noFill/>
        <a:ln>
          <a:noFill/>
        </a:ln>
        <a:effectLst/>
      </c:spPr>
    </c:plotArea>
    <c:legend>
      <c:legendPos val="b"/>
      <c:legendEntry>
        <c:idx val="1"/>
        <c:delete val="1"/>
      </c:legendEntry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19850958213462871"/>
          <c:y val="0.77814369483564705"/>
          <c:w val="0.59258596911945849"/>
          <c:h val="0.130648847697909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withinLinear" id="17">
  <a:schemeClr val="accent4"/>
</cs:colorStyle>
</file>

<file path=ppt/charts/colors4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0.31309</cdr:x>
      <cdr:y>0.16226</cdr:y>
    </cdr:from>
    <cdr:to>
      <cdr:x>0.68691</cdr:x>
      <cdr:y>0.30116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FA134C3-0AC8-47BB-B20F-E7343AB09987}"/>
            </a:ext>
          </a:extLst>
        </cdr:cNvPr>
        <cdr:cNvSpPr txBox="1"/>
      </cdr:nvSpPr>
      <cdr:spPr>
        <a:xfrm xmlns:a="http://schemas.openxmlformats.org/drawingml/2006/main">
          <a:off x="765070" y="317620"/>
          <a:ext cx="913470" cy="2718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b="1" dirty="0">
              <a:solidFill>
                <a:schemeClr val="accent1"/>
              </a:solidFill>
              <a:latin typeface="+mj-lt"/>
            </a:rPr>
            <a:t>24</a:t>
          </a:r>
          <a:br>
            <a:rPr lang="lv-LV" sz="1200" b="1" dirty="0">
              <a:solidFill>
                <a:schemeClr val="tx2"/>
              </a:solidFill>
              <a:latin typeface="+mj-lt"/>
            </a:rPr>
          </a:br>
          <a:r>
            <a:rPr lang="lv-LV" sz="1200" b="1" dirty="0">
              <a:solidFill>
                <a:schemeClr val="tx2"/>
              </a:solidFill>
              <a:latin typeface="+mj-lt"/>
            </a:rPr>
            <a:t>Padomes sēdes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0.31309</cdr:x>
      <cdr:y>0.28392</cdr:y>
    </cdr:from>
    <cdr:to>
      <cdr:x>0.68691</cdr:x>
      <cdr:y>0.42282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FA134C3-0AC8-47BB-B20F-E7343AB09987}"/>
            </a:ext>
          </a:extLst>
        </cdr:cNvPr>
        <cdr:cNvSpPr txBox="1"/>
      </cdr:nvSpPr>
      <cdr:spPr>
        <a:xfrm xmlns:a="http://schemas.openxmlformats.org/drawingml/2006/main">
          <a:off x="1653587" y="1132396"/>
          <a:ext cx="1974333" cy="5539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b="1" dirty="0">
              <a:solidFill>
                <a:schemeClr val="accent1"/>
              </a:solidFill>
              <a:latin typeface="+mj-lt"/>
            </a:rPr>
            <a:t>24</a:t>
          </a:r>
          <a:br>
            <a:rPr lang="lv-LV" sz="1200" b="1" dirty="0">
              <a:solidFill>
                <a:schemeClr val="tx2"/>
              </a:solidFill>
              <a:latin typeface="+mj-lt"/>
            </a:rPr>
          </a:br>
          <a:r>
            <a:rPr lang="lv-LV" sz="1200" b="1" dirty="0">
              <a:solidFill>
                <a:schemeClr val="tx2"/>
              </a:solidFill>
              <a:latin typeface="+mj-lt"/>
            </a:rPr>
            <a:t>Padomes sēdes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0.28313</cdr:x>
      <cdr:y>0.21952</cdr:y>
    </cdr:from>
    <cdr:to>
      <cdr:x>0.65695</cdr:x>
      <cdr:y>0.59688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FA134C3-0AC8-47BB-B20F-E7343AB09987}"/>
            </a:ext>
          </a:extLst>
        </cdr:cNvPr>
        <cdr:cNvSpPr txBox="1"/>
      </cdr:nvSpPr>
      <cdr:spPr>
        <a:xfrm xmlns:a="http://schemas.openxmlformats.org/drawingml/2006/main">
          <a:off x="691860" y="429696"/>
          <a:ext cx="913470" cy="7386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b="1" dirty="0">
              <a:solidFill>
                <a:schemeClr val="accent1"/>
              </a:solidFill>
              <a:latin typeface="+mj-lt"/>
            </a:rPr>
            <a:t>15 </a:t>
          </a:r>
          <a:r>
            <a:rPr lang="lv-LV" sz="1200" b="1" dirty="0">
              <a:solidFill>
                <a:schemeClr val="tx2"/>
              </a:solidFill>
              <a:latin typeface="+mj-lt"/>
            </a:rPr>
            <a:t>Padomes sēdes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0.31309</cdr:x>
      <cdr:y>0.24035</cdr:y>
    </cdr:from>
    <cdr:to>
      <cdr:x>0.68691</cdr:x>
      <cdr:y>0.61771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FA134C3-0AC8-47BB-B20F-E7343AB09987}"/>
            </a:ext>
          </a:extLst>
        </cdr:cNvPr>
        <cdr:cNvSpPr txBox="1"/>
      </cdr:nvSpPr>
      <cdr:spPr>
        <a:xfrm xmlns:a="http://schemas.openxmlformats.org/drawingml/2006/main">
          <a:off x="765070" y="470466"/>
          <a:ext cx="913470" cy="7386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lv-LV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lv-LV" b="1" dirty="0">
              <a:solidFill>
                <a:schemeClr val="accent1"/>
              </a:solidFill>
              <a:latin typeface="+mj-lt"/>
            </a:rPr>
            <a:t>9 </a:t>
          </a:r>
          <a:r>
            <a:rPr lang="lv-LV" sz="1200" b="1" dirty="0">
              <a:solidFill>
                <a:schemeClr val="tx2"/>
              </a:solidFill>
              <a:latin typeface="+mj-lt"/>
            </a:rPr>
            <a:t>Padomes sēdes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E79C87-3E93-457B-B4C7-FDEBEE1C8487}" type="datetimeFigureOut">
              <a:rPr lang="lv-LV" smtClean="0"/>
              <a:t>14.03.2022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6F4DF3-F3C2-46BC-9F3F-1D4D0DDE599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58665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u="sng">
              <a:solidFill>
                <a:prstClr val="white"/>
              </a:solidFill>
              <a:latin typeface="Roboto Slab" pitchFamily="2" charset="0"/>
              <a:ea typeface="Roboto Slab" pitchFamily="2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0073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C4FB66-E538-4F92-8D27-8CC26879BD5C}" type="slidenum">
              <a:rPr kumimoji="0" lang="lv-LV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0073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3573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C4FB66-E538-4F92-8D27-8CC26879BD5C}" type="slidenum">
              <a:rPr kumimoji="0" lang="lv-L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lv-LV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5922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(SHORT TEXT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464289" y="0"/>
            <a:ext cx="77277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1" y="2967284"/>
            <a:ext cx="4199465" cy="1483801"/>
          </a:xfrm>
        </p:spPr>
        <p:txBody>
          <a:bodyPr/>
          <a:lstStyle>
            <a:lvl1pPr marL="0" indent="0">
              <a:tabLst/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PIRMAIS SLAIDS AR TITULU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2" y="4974338"/>
            <a:ext cx="3310465" cy="1142829"/>
          </a:xfrm>
        </p:spPr>
        <p:txBody>
          <a:bodyPr>
            <a:noAutofit/>
          </a:bodyPr>
          <a:lstStyle>
            <a:lvl1pPr marL="0" indent="0" algn="l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Apakštitula teksts, kad maz teksta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927648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175787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23925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8DBA0C-1E66-4A9B-9204-D5A3F853B5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25" y="67443"/>
            <a:ext cx="2297927" cy="196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59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0" y="1782235"/>
            <a:ext cx="3310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2152A-4A64-49DD-80FE-DD4CA3E6410E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4440767" y="1765390"/>
            <a:ext cx="3310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4" name="Content Placeholder 2"/>
          <p:cNvSpPr>
            <a:spLocks noGrp="1"/>
          </p:cNvSpPr>
          <p:nvPr>
            <p:ph sz="half" idx="14"/>
          </p:nvPr>
        </p:nvSpPr>
        <p:spPr>
          <a:xfrm>
            <a:off x="7990417" y="1774512"/>
            <a:ext cx="3310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910385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1" y="1782235"/>
            <a:ext cx="2421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FEF-A80B-495A-BA12-0C8C548B4985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3549651" y="1782234"/>
            <a:ext cx="2421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6216651" y="1782234"/>
            <a:ext cx="2421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8879417" y="1782234"/>
            <a:ext cx="2421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03204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ko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459595" y="1813159"/>
            <a:ext cx="1303925" cy="1216933"/>
          </a:xfrm>
        </p:spPr>
        <p:txBody>
          <a:bodyPr/>
          <a:lstStyle/>
          <a:p>
            <a:endParaRPr lang="lv-LV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4374377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1867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889000" y="326745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1867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118381" y="1787171"/>
            <a:ext cx="1347699" cy="1257787"/>
          </a:xfrm>
        </p:spPr>
        <p:txBody>
          <a:bodyPr/>
          <a:lstStyle/>
          <a:p>
            <a:endParaRPr lang="lv-LV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27"/>
          </p:nvPr>
        </p:nvSpPr>
        <p:spPr>
          <a:xfrm>
            <a:off x="6778889" y="1779113"/>
            <a:ext cx="1333336" cy="1244384"/>
          </a:xfrm>
        </p:spPr>
        <p:txBody>
          <a:bodyPr/>
          <a:lstStyle/>
          <a:p>
            <a:endParaRPr lang="lv-LV"/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31"/>
          </p:nvPr>
        </p:nvSpPr>
        <p:spPr>
          <a:xfrm>
            <a:off x="9450969" y="1799433"/>
            <a:ext cx="1333336" cy="1244384"/>
          </a:xfrm>
        </p:spPr>
        <p:txBody>
          <a:bodyPr/>
          <a:lstStyle/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E11ECBE5-2540-4700-8B55-C4EAE6F6F7D1}" type="datetime1">
              <a:rPr lang="lv-LV" smtClean="0"/>
              <a:t>14.03.2022</a:t>
            </a:fld>
            <a:endParaRPr lang="lv-LV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35" hasCustomPrompt="1"/>
          </p:nvPr>
        </p:nvSpPr>
        <p:spPr>
          <a:xfrm>
            <a:off x="3549651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1867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5" name="Text Placeholder 9"/>
          <p:cNvSpPr>
            <a:spLocks noGrp="1"/>
          </p:cNvSpPr>
          <p:nvPr>
            <p:ph type="body" sz="quarter" idx="36" hasCustomPrompt="1"/>
          </p:nvPr>
        </p:nvSpPr>
        <p:spPr>
          <a:xfrm>
            <a:off x="3549651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1867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37" hasCustomPrompt="1"/>
          </p:nvPr>
        </p:nvSpPr>
        <p:spPr>
          <a:xfrm>
            <a:off x="6216651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1867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38" hasCustomPrompt="1"/>
          </p:nvPr>
        </p:nvSpPr>
        <p:spPr>
          <a:xfrm>
            <a:off x="6216651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1867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39" hasCustomPrompt="1"/>
          </p:nvPr>
        </p:nvSpPr>
        <p:spPr>
          <a:xfrm>
            <a:off x="8879417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1867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40" hasCustomPrompt="1"/>
          </p:nvPr>
        </p:nvSpPr>
        <p:spPr>
          <a:xfrm>
            <a:off x="8879417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1867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8138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konas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1459595" y="1813159"/>
            <a:ext cx="1303925" cy="1216933"/>
          </a:xfrm>
        </p:spPr>
        <p:txBody>
          <a:bodyPr/>
          <a:lstStyle/>
          <a:p>
            <a:endParaRPr lang="lv-LV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889000" y="4374377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889000" y="326745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25"/>
          </p:nvPr>
        </p:nvSpPr>
        <p:spPr>
          <a:xfrm>
            <a:off x="4118381" y="1787171"/>
            <a:ext cx="1347699" cy="1257787"/>
          </a:xfrm>
        </p:spPr>
        <p:txBody>
          <a:bodyPr/>
          <a:lstStyle/>
          <a:p>
            <a:endParaRPr lang="lv-LV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27"/>
          </p:nvPr>
        </p:nvSpPr>
        <p:spPr>
          <a:xfrm>
            <a:off x="6778889" y="1779113"/>
            <a:ext cx="1333336" cy="1244384"/>
          </a:xfrm>
        </p:spPr>
        <p:txBody>
          <a:bodyPr/>
          <a:lstStyle/>
          <a:p>
            <a:endParaRPr lang="lv-LV"/>
          </a:p>
        </p:txBody>
      </p:sp>
      <p:sp>
        <p:nvSpPr>
          <p:cNvPr id="27" name="Picture Placeholder 7"/>
          <p:cNvSpPr>
            <a:spLocks noGrp="1"/>
          </p:cNvSpPr>
          <p:nvPr>
            <p:ph type="pic" sz="quarter" idx="31"/>
          </p:nvPr>
        </p:nvSpPr>
        <p:spPr>
          <a:xfrm>
            <a:off x="9450969" y="1799433"/>
            <a:ext cx="1333336" cy="1244384"/>
          </a:xfrm>
        </p:spPr>
        <p:txBody>
          <a:bodyPr/>
          <a:lstStyle/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32"/>
          </p:nvPr>
        </p:nvSpPr>
        <p:spPr/>
        <p:txBody>
          <a:bodyPr/>
          <a:lstStyle/>
          <a:p>
            <a:fld id="{745EDA6F-1AA7-443D-9578-096BCAED8993}" type="datetime1">
              <a:rPr lang="lv-LV" smtClean="0"/>
              <a:t>14.03.2022</a:t>
            </a:fld>
            <a:endParaRPr lang="lv-LV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35" hasCustomPrompt="1"/>
          </p:nvPr>
        </p:nvSpPr>
        <p:spPr>
          <a:xfrm>
            <a:off x="3553884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5" name="Text Placeholder 9"/>
          <p:cNvSpPr>
            <a:spLocks noGrp="1"/>
          </p:cNvSpPr>
          <p:nvPr>
            <p:ph type="body" sz="quarter" idx="36" hasCustomPrompt="1"/>
          </p:nvPr>
        </p:nvSpPr>
        <p:spPr>
          <a:xfrm>
            <a:off x="3553884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37" hasCustomPrompt="1"/>
          </p:nvPr>
        </p:nvSpPr>
        <p:spPr>
          <a:xfrm>
            <a:off x="6216651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29" name="Text Placeholder 9"/>
          <p:cNvSpPr>
            <a:spLocks noGrp="1"/>
          </p:cNvSpPr>
          <p:nvPr>
            <p:ph type="body" sz="quarter" idx="38" hasCustomPrompt="1"/>
          </p:nvPr>
        </p:nvSpPr>
        <p:spPr>
          <a:xfrm>
            <a:off x="6216651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39" hasCustomPrompt="1"/>
          </p:nvPr>
        </p:nvSpPr>
        <p:spPr>
          <a:xfrm>
            <a:off x="8879417" y="4389128"/>
            <a:ext cx="2421467" cy="1389360"/>
          </a:xfrm>
        </p:spPr>
        <p:txBody>
          <a:bodyPr>
            <a:no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Paskaidrojošs papildteksts zem svarīgā punkta</a:t>
            </a:r>
          </a:p>
        </p:txBody>
      </p:sp>
      <p:sp>
        <p:nvSpPr>
          <p:cNvPr id="31" name="Text Placeholder 9"/>
          <p:cNvSpPr>
            <a:spLocks noGrp="1"/>
          </p:cNvSpPr>
          <p:nvPr>
            <p:ph type="body" sz="quarter" idx="40" hasCustomPrompt="1"/>
          </p:nvPr>
        </p:nvSpPr>
        <p:spPr>
          <a:xfrm>
            <a:off x="8879417" y="3282209"/>
            <a:ext cx="2421467" cy="1121648"/>
          </a:xfrm>
        </p:spPr>
        <p:txBody>
          <a:bodyPr>
            <a:noAutofit/>
          </a:bodyPr>
          <a:lstStyle>
            <a:lvl1pPr marL="0" indent="0" algn="ctr">
              <a:buNone/>
              <a:defRPr sz="2000" b="1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lv-LV"/>
              <a:t>Svarīgs punkts ko pateikt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934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(SQUARE PICTURE ONL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20"/>
          </p:nvPr>
        </p:nvSpPr>
        <p:spPr>
          <a:xfrm>
            <a:off x="5322467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5D38B88-212B-4907-9B70-F5CF8146DF81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410731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PICTURE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11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5C046846-D159-494A-B374-8681BC59869E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17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4149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24" hasCustomPrompt="1"/>
          </p:nvPr>
        </p:nvSpPr>
        <p:spPr>
          <a:xfrm>
            <a:off x="2864041" y="1796820"/>
            <a:ext cx="2204905" cy="221588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47504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WITH 2 PICTURES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D7AB3EF2-6D66-47AE-8385-0CC45C14321D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24" hasCustomPrompt="1"/>
          </p:nvPr>
        </p:nvSpPr>
        <p:spPr>
          <a:xfrm>
            <a:off x="2864041" y="1796820"/>
            <a:ext cx="2204905" cy="221588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308976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49225990-DCC1-4067-B5E2-7F594354E98C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835221" y="3717271"/>
            <a:ext cx="2230815" cy="2230155"/>
          </a:xfrm>
          <a:custGeom>
            <a:avLst/>
            <a:gdLst>
              <a:gd name="connsiteX0" fmla="*/ 0 w 847725"/>
              <a:gd name="connsiteY0" fmla="*/ 0 h 847725"/>
              <a:gd name="connsiteX1" fmla="*/ 847725 w 847725"/>
              <a:gd name="connsiteY1" fmla="*/ 0 h 847725"/>
              <a:gd name="connsiteX2" fmla="*/ 847725 w 847725"/>
              <a:gd name="connsiteY2" fmla="*/ 847725 h 847725"/>
              <a:gd name="connsiteX3" fmla="*/ 0 w 847725"/>
              <a:gd name="connsiteY3" fmla="*/ 847725 h 847725"/>
              <a:gd name="connsiteX4" fmla="*/ 0 w 847725"/>
              <a:gd name="connsiteY4" fmla="*/ 0 h 847725"/>
              <a:gd name="connsiteX0" fmla="*/ 0 w 1430821"/>
              <a:gd name="connsiteY0" fmla="*/ 0 h 1430820"/>
              <a:gd name="connsiteX1" fmla="*/ 1430821 w 1430821"/>
              <a:gd name="connsiteY1" fmla="*/ 583095 h 1430820"/>
              <a:gd name="connsiteX2" fmla="*/ 1430821 w 1430821"/>
              <a:gd name="connsiteY2" fmla="*/ 1430820 h 1430820"/>
              <a:gd name="connsiteX3" fmla="*/ 583096 w 1430821"/>
              <a:gd name="connsiteY3" fmla="*/ 1430820 h 1430820"/>
              <a:gd name="connsiteX4" fmla="*/ 0 w 1430821"/>
              <a:gd name="connsiteY4" fmla="*/ 0 h 1430820"/>
              <a:gd name="connsiteX0" fmla="*/ 167885 w 1598706"/>
              <a:gd name="connsiteY0" fmla="*/ 172387 h 1603207"/>
              <a:gd name="connsiteX1" fmla="*/ 1598706 w 1598706"/>
              <a:gd name="connsiteY1" fmla="*/ 755482 h 1603207"/>
              <a:gd name="connsiteX2" fmla="*/ 1598706 w 1598706"/>
              <a:gd name="connsiteY2" fmla="*/ 1603207 h 1603207"/>
              <a:gd name="connsiteX3" fmla="*/ 750981 w 1598706"/>
              <a:gd name="connsiteY3" fmla="*/ 1603207 h 1603207"/>
              <a:gd name="connsiteX4" fmla="*/ 167885 w 1598706"/>
              <a:gd name="connsiteY4" fmla="*/ 172387 h 1603207"/>
              <a:gd name="connsiteX0" fmla="*/ 167885 w 1604534"/>
              <a:gd name="connsiteY0" fmla="*/ 243051 h 1673871"/>
              <a:gd name="connsiteX1" fmla="*/ 1598706 w 1604534"/>
              <a:gd name="connsiteY1" fmla="*/ 826146 h 1673871"/>
              <a:gd name="connsiteX2" fmla="*/ 1598706 w 1604534"/>
              <a:gd name="connsiteY2" fmla="*/ 1673871 h 1673871"/>
              <a:gd name="connsiteX3" fmla="*/ 750981 w 1604534"/>
              <a:gd name="connsiteY3" fmla="*/ 1673871 h 1673871"/>
              <a:gd name="connsiteX4" fmla="*/ 167885 w 1604534"/>
              <a:gd name="connsiteY4" fmla="*/ 243051 h 1673871"/>
              <a:gd name="connsiteX0" fmla="*/ 239407 w 1676056"/>
              <a:gd name="connsiteY0" fmla="*/ 243051 h 1673909"/>
              <a:gd name="connsiteX1" fmla="*/ 1670228 w 1676056"/>
              <a:gd name="connsiteY1" fmla="*/ 826146 h 1673909"/>
              <a:gd name="connsiteX2" fmla="*/ 1670228 w 1676056"/>
              <a:gd name="connsiteY2" fmla="*/ 1673871 h 1673909"/>
              <a:gd name="connsiteX3" fmla="*/ 822503 w 1676056"/>
              <a:gd name="connsiteY3" fmla="*/ 1673871 h 1673909"/>
              <a:gd name="connsiteX4" fmla="*/ 239407 w 1676056"/>
              <a:gd name="connsiteY4" fmla="*/ 243051 h 1673909"/>
              <a:gd name="connsiteX0" fmla="*/ 239407 w 1673111"/>
              <a:gd name="connsiteY0" fmla="*/ 241758 h 1672616"/>
              <a:gd name="connsiteX1" fmla="*/ 1670228 w 1673111"/>
              <a:gd name="connsiteY1" fmla="*/ 824853 h 1672616"/>
              <a:gd name="connsiteX2" fmla="*/ 1670228 w 1673111"/>
              <a:gd name="connsiteY2" fmla="*/ 1672578 h 1672616"/>
              <a:gd name="connsiteX3" fmla="*/ 822503 w 1673111"/>
              <a:gd name="connsiteY3" fmla="*/ 1672578 h 1672616"/>
              <a:gd name="connsiteX4" fmla="*/ 239407 w 1673111"/>
              <a:gd name="connsiteY4" fmla="*/ 241758 h 1672616"/>
              <a:gd name="connsiteX0" fmla="*/ 239407 w 1673111"/>
              <a:gd name="connsiteY0" fmla="*/ 241758 h 1672616"/>
              <a:gd name="connsiteX1" fmla="*/ 1670228 w 1673111"/>
              <a:gd name="connsiteY1" fmla="*/ 824853 h 1672616"/>
              <a:gd name="connsiteX2" fmla="*/ 1670228 w 1673111"/>
              <a:gd name="connsiteY2" fmla="*/ 1672578 h 1672616"/>
              <a:gd name="connsiteX3" fmla="*/ 822503 w 1673111"/>
              <a:gd name="connsiteY3" fmla="*/ 1672578 h 1672616"/>
              <a:gd name="connsiteX4" fmla="*/ 239407 w 1673111"/>
              <a:gd name="connsiteY4" fmla="*/ 241758 h 1672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3111" h="1672616">
                <a:moveTo>
                  <a:pt x="239407" y="241758"/>
                </a:moveTo>
                <a:cubicBezTo>
                  <a:pt x="782608" y="-312625"/>
                  <a:pt x="1663740" y="173288"/>
                  <a:pt x="1670228" y="824853"/>
                </a:cubicBezTo>
                <a:cubicBezTo>
                  <a:pt x="1676716" y="1476418"/>
                  <a:pt x="1670228" y="1390003"/>
                  <a:pt x="1670228" y="1672578"/>
                </a:cubicBezTo>
                <a:cubicBezTo>
                  <a:pt x="1387653" y="1672578"/>
                  <a:pt x="1487320" y="1665813"/>
                  <a:pt x="822503" y="1672578"/>
                </a:cubicBezTo>
                <a:cubicBezTo>
                  <a:pt x="157686" y="1679343"/>
                  <a:pt x="-303794" y="796141"/>
                  <a:pt x="239407" y="241758"/>
                </a:cubicBezTo>
                <a:close/>
              </a:path>
            </a:pathLst>
          </a:custGeom>
          <a:ln>
            <a:solidFill>
              <a:schemeClr val="bg2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695179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D7AB3EF2-6D66-47AE-8385-0CC45C14321D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20" name="Content Placeholder 7"/>
          <p:cNvSpPr>
            <a:spLocks noGrp="1"/>
          </p:cNvSpPr>
          <p:nvPr>
            <p:ph sz="quarter" idx="20"/>
          </p:nvPr>
        </p:nvSpPr>
        <p:spPr>
          <a:xfrm>
            <a:off x="5313231" y="3621023"/>
            <a:ext cx="4512501" cy="480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lv-LV"/>
          </a:p>
        </p:txBody>
      </p:sp>
      <p:sp>
        <p:nvSpPr>
          <p:cNvPr id="14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5327651" y="2228841"/>
            <a:ext cx="5977467" cy="1169681"/>
          </a:xfrm>
        </p:spPr>
        <p:txBody>
          <a:bodyPr>
            <a:noAutofit/>
          </a:bodyPr>
          <a:lstStyle>
            <a:lvl1pPr marL="0" indent="0">
              <a:buNone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Pelestioresti optat alition cupta pamat-teksts doluptaturi con nectem saestiu rehendi tinihilia vendae. Ut pedis sunt ut</a:t>
            </a:r>
          </a:p>
        </p:txBody>
      </p:sp>
      <p:sp>
        <p:nvSpPr>
          <p:cNvPr id="21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5327651" y="4389129"/>
            <a:ext cx="5977467" cy="1708567"/>
          </a:xfrm>
        </p:spPr>
        <p:txBody>
          <a:bodyPr>
            <a:noAutofit/>
          </a:bodyPr>
          <a:lstStyle>
            <a:lvl1pPr marL="239994" marR="0" indent="-239994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 pitchFamily="34" charset="0"/>
              <a:buChar char="●"/>
              <a:tabLst/>
              <a:defRPr spc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lv-LV"/>
              <a:t>Uzskatījums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  <a:p>
            <a:pPr lvl="0"/>
            <a:r>
              <a:rPr lang="lv-LV"/>
              <a:t>Uzskaitījums</a:t>
            </a:r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5327651" y="1782234"/>
            <a:ext cx="5977467" cy="446607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Apak</a:t>
            </a:r>
            <a:r>
              <a:rPr lang="lv-LV"/>
              <a:t>švirsraksts (H2)</a:t>
            </a:r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26" hasCustomPrompt="1"/>
          </p:nvPr>
        </p:nvSpPr>
        <p:spPr>
          <a:xfrm>
            <a:off x="5327651" y="3909064"/>
            <a:ext cx="5977467" cy="480064"/>
          </a:xfrm>
        </p:spPr>
        <p:txBody>
          <a:bodyPr/>
          <a:lstStyle>
            <a:lvl1pPr marL="0" marR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 lang="lv-LV" sz="2400" kern="1200" spc="53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1219170" rtl="0" eaLnBrk="1" fontAlgn="auto" latinLnBrk="0" hangingPunct="1">
              <a:lnSpc>
                <a:spcPct val="100000"/>
              </a:lnSpc>
              <a:spcBef>
                <a:spcPts val="267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None/>
              <a:tabLst/>
              <a:defRPr/>
            </a:pPr>
            <a:r>
              <a:rPr lang="en-GB" err="1"/>
              <a:t>Cits</a:t>
            </a:r>
            <a:r>
              <a:rPr lang="en-GB"/>
              <a:t> </a:t>
            </a:r>
            <a:r>
              <a:rPr lang="en-GB" err="1"/>
              <a:t>apak</a:t>
            </a:r>
            <a:r>
              <a:rPr lang="lv-LV"/>
              <a:t>švirsraksts (H</a:t>
            </a:r>
            <a:r>
              <a:rPr lang="en-GB"/>
              <a:t>3</a:t>
            </a:r>
            <a:r>
              <a:rPr lang="lv-LV"/>
              <a:t>)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677F0944-8341-4815-AA6E-C6585584B390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7267" y="1778004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SQUARE PICTURES ONLY</a:t>
            </a:r>
            <a:endParaRPr lang="lv-LV"/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095A3FC0-F144-46B0-B700-648B2805FCF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2835221" y="3717271"/>
            <a:ext cx="2230815" cy="2230155"/>
          </a:xfrm>
          <a:custGeom>
            <a:avLst/>
            <a:gdLst>
              <a:gd name="connsiteX0" fmla="*/ 0 w 847725"/>
              <a:gd name="connsiteY0" fmla="*/ 0 h 847725"/>
              <a:gd name="connsiteX1" fmla="*/ 847725 w 847725"/>
              <a:gd name="connsiteY1" fmla="*/ 0 h 847725"/>
              <a:gd name="connsiteX2" fmla="*/ 847725 w 847725"/>
              <a:gd name="connsiteY2" fmla="*/ 847725 h 847725"/>
              <a:gd name="connsiteX3" fmla="*/ 0 w 847725"/>
              <a:gd name="connsiteY3" fmla="*/ 847725 h 847725"/>
              <a:gd name="connsiteX4" fmla="*/ 0 w 847725"/>
              <a:gd name="connsiteY4" fmla="*/ 0 h 847725"/>
              <a:gd name="connsiteX0" fmla="*/ 0 w 1430821"/>
              <a:gd name="connsiteY0" fmla="*/ 0 h 1430820"/>
              <a:gd name="connsiteX1" fmla="*/ 1430821 w 1430821"/>
              <a:gd name="connsiteY1" fmla="*/ 583095 h 1430820"/>
              <a:gd name="connsiteX2" fmla="*/ 1430821 w 1430821"/>
              <a:gd name="connsiteY2" fmla="*/ 1430820 h 1430820"/>
              <a:gd name="connsiteX3" fmla="*/ 583096 w 1430821"/>
              <a:gd name="connsiteY3" fmla="*/ 1430820 h 1430820"/>
              <a:gd name="connsiteX4" fmla="*/ 0 w 1430821"/>
              <a:gd name="connsiteY4" fmla="*/ 0 h 1430820"/>
              <a:gd name="connsiteX0" fmla="*/ 167885 w 1598706"/>
              <a:gd name="connsiteY0" fmla="*/ 172387 h 1603207"/>
              <a:gd name="connsiteX1" fmla="*/ 1598706 w 1598706"/>
              <a:gd name="connsiteY1" fmla="*/ 755482 h 1603207"/>
              <a:gd name="connsiteX2" fmla="*/ 1598706 w 1598706"/>
              <a:gd name="connsiteY2" fmla="*/ 1603207 h 1603207"/>
              <a:gd name="connsiteX3" fmla="*/ 750981 w 1598706"/>
              <a:gd name="connsiteY3" fmla="*/ 1603207 h 1603207"/>
              <a:gd name="connsiteX4" fmla="*/ 167885 w 1598706"/>
              <a:gd name="connsiteY4" fmla="*/ 172387 h 1603207"/>
              <a:gd name="connsiteX0" fmla="*/ 167885 w 1604534"/>
              <a:gd name="connsiteY0" fmla="*/ 243051 h 1673871"/>
              <a:gd name="connsiteX1" fmla="*/ 1598706 w 1604534"/>
              <a:gd name="connsiteY1" fmla="*/ 826146 h 1673871"/>
              <a:gd name="connsiteX2" fmla="*/ 1598706 w 1604534"/>
              <a:gd name="connsiteY2" fmla="*/ 1673871 h 1673871"/>
              <a:gd name="connsiteX3" fmla="*/ 750981 w 1604534"/>
              <a:gd name="connsiteY3" fmla="*/ 1673871 h 1673871"/>
              <a:gd name="connsiteX4" fmla="*/ 167885 w 1604534"/>
              <a:gd name="connsiteY4" fmla="*/ 243051 h 1673871"/>
              <a:gd name="connsiteX0" fmla="*/ 239407 w 1676056"/>
              <a:gd name="connsiteY0" fmla="*/ 243051 h 1673909"/>
              <a:gd name="connsiteX1" fmla="*/ 1670228 w 1676056"/>
              <a:gd name="connsiteY1" fmla="*/ 826146 h 1673909"/>
              <a:gd name="connsiteX2" fmla="*/ 1670228 w 1676056"/>
              <a:gd name="connsiteY2" fmla="*/ 1673871 h 1673909"/>
              <a:gd name="connsiteX3" fmla="*/ 822503 w 1676056"/>
              <a:gd name="connsiteY3" fmla="*/ 1673871 h 1673909"/>
              <a:gd name="connsiteX4" fmla="*/ 239407 w 1676056"/>
              <a:gd name="connsiteY4" fmla="*/ 243051 h 1673909"/>
              <a:gd name="connsiteX0" fmla="*/ 239407 w 1673111"/>
              <a:gd name="connsiteY0" fmla="*/ 241758 h 1672616"/>
              <a:gd name="connsiteX1" fmla="*/ 1670228 w 1673111"/>
              <a:gd name="connsiteY1" fmla="*/ 824853 h 1672616"/>
              <a:gd name="connsiteX2" fmla="*/ 1670228 w 1673111"/>
              <a:gd name="connsiteY2" fmla="*/ 1672578 h 1672616"/>
              <a:gd name="connsiteX3" fmla="*/ 822503 w 1673111"/>
              <a:gd name="connsiteY3" fmla="*/ 1672578 h 1672616"/>
              <a:gd name="connsiteX4" fmla="*/ 239407 w 1673111"/>
              <a:gd name="connsiteY4" fmla="*/ 241758 h 1672616"/>
              <a:gd name="connsiteX0" fmla="*/ 239407 w 1673111"/>
              <a:gd name="connsiteY0" fmla="*/ 241758 h 1672616"/>
              <a:gd name="connsiteX1" fmla="*/ 1670228 w 1673111"/>
              <a:gd name="connsiteY1" fmla="*/ 824853 h 1672616"/>
              <a:gd name="connsiteX2" fmla="*/ 1670228 w 1673111"/>
              <a:gd name="connsiteY2" fmla="*/ 1672578 h 1672616"/>
              <a:gd name="connsiteX3" fmla="*/ 822503 w 1673111"/>
              <a:gd name="connsiteY3" fmla="*/ 1672578 h 1672616"/>
              <a:gd name="connsiteX4" fmla="*/ 239407 w 1673111"/>
              <a:gd name="connsiteY4" fmla="*/ 241758 h 1672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73111" h="1672616">
                <a:moveTo>
                  <a:pt x="239407" y="241758"/>
                </a:moveTo>
                <a:cubicBezTo>
                  <a:pt x="782608" y="-312625"/>
                  <a:pt x="1663740" y="173288"/>
                  <a:pt x="1670228" y="824853"/>
                </a:cubicBezTo>
                <a:cubicBezTo>
                  <a:pt x="1676716" y="1476418"/>
                  <a:pt x="1670228" y="1390003"/>
                  <a:pt x="1670228" y="1672578"/>
                </a:cubicBezTo>
                <a:cubicBezTo>
                  <a:pt x="1387653" y="1672578"/>
                  <a:pt x="1487320" y="1665813"/>
                  <a:pt x="822503" y="1672578"/>
                </a:cubicBezTo>
                <a:cubicBezTo>
                  <a:pt x="157686" y="1679343"/>
                  <a:pt x="-303794" y="796141"/>
                  <a:pt x="239407" y="241758"/>
                </a:cubicBezTo>
                <a:close/>
              </a:path>
            </a:pathLst>
          </a:custGeom>
          <a:ln>
            <a:solidFill>
              <a:schemeClr val="bg2"/>
            </a:solidFill>
          </a:ln>
        </p:spPr>
        <p:txBody>
          <a:bodyPr/>
          <a:lstStyle>
            <a:lvl1pPr marL="0" indent="0">
              <a:buNone/>
              <a:defRPr/>
            </a:lvl1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539196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(SHORT TEX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464289" y="0"/>
            <a:ext cx="77277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1" y="2967284"/>
            <a:ext cx="4199465" cy="1483801"/>
          </a:xfrm>
        </p:spPr>
        <p:txBody>
          <a:bodyPr/>
          <a:lstStyle>
            <a:lvl1pPr marL="0" indent="0">
              <a:tabLst/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PIRMAIS SLAIDS AR TITULU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2" y="4974338"/>
            <a:ext cx="3310465" cy="1142829"/>
          </a:xfrm>
        </p:spPr>
        <p:txBody>
          <a:bodyPr>
            <a:noAutofit/>
          </a:bodyPr>
          <a:lstStyle>
            <a:lvl1pPr marL="0" indent="0" algn="l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Apakštitula teksts, kad maz teksta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8" y="358719"/>
            <a:ext cx="2093101" cy="1412012"/>
          </a:xfrm>
          <a:prstGeom prst="rect">
            <a:avLst/>
          </a:prstGeom>
        </p:spPr>
      </p:pic>
      <p:sp>
        <p:nvSpPr>
          <p:cNvPr id="6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927648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175787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3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23925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5991831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15296" y="2289265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A5AE897-DFB1-4431-9943-634DC5500C9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343208" y="2289263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1CD1F8D-34E7-458A-A924-13AB1FC5A9D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71120" y="2289262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9251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15296" y="2289265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A5AE897-DFB1-4431-9943-634DC5500C9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343208" y="2289263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1CD1F8D-34E7-458A-A924-13AB1FC5A9D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71120" y="2289262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064773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15296" y="2289265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A5AE897-DFB1-4431-9943-634DC5500C9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343208" y="2289263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1CD1F8D-34E7-458A-A924-13AB1FC5A9D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71120" y="2289262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F012B7-5EB3-4460-8B5F-1A2A3AACABD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229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862FD37A-16B6-4627-B852-D47DC21A36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47141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70DE6535-D8EE-4619-9789-6631DA498939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75053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9DFE03F-41D6-41CC-AAD5-477D88B89563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21861" y="5793533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628A0A8E-E5E4-4593-A1FB-E0DC31575B61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649773" y="5793533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1229FA76-FD2F-4398-AC7D-07D089549742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177685" y="5793531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0584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S WITH TEXT 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15296" y="2289265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2A5AE897-DFB1-4431-9943-634DC5500C98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4343208" y="2289263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1CD1F8D-34E7-458A-A924-13AB1FC5A9D3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7871120" y="2289262"/>
            <a:ext cx="3328816" cy="334538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F53620B-43B2-4BEA-8E6C-E5B860A2509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229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91D9D001-56FD-4F24-BE70-7362D76F8AB8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747141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9D26A56A-76AE-4C75-BE97-211DE25AF2F3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275053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4C0CF108-F7E8-49FC-9891-5DFD5B5B9285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21861" y="5793533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72C4F4C9-F774-4E62-8F0C-4316C43487A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4649773" y="5793533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8502C571-4934-4152-A9AC-1A385BD59EE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177685" y="5793531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147699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92108" y="1786226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557940" y="1786226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443538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9" hasCustomPrompt="1"/>
          </p:nvPr>
        </p:nvSpPr>
        <p:spPr>
          <a:xfrm>
            <a:off x="892108" y="1786226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4BEB578C-D686-4178-9EB3-BA246EA48824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5557940" y="1786226"/>
            <a:ext cx="4148768" cy="4169421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53032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92109" y="2228839"/>
            <a:ext cx="3283636" cy="3299983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448834" y="2228839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23C9518-D20A-4A95-86F2-212C10CFE56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448834" y="3997358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432B49C-6793-460B-A49C-48AB3D223FF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005854" y="2228838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2D10634E-81BF-4B5B-80E9-E40FB2D0858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016259" y="3997357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3876B56-F82C-4530-BF35-CE719FB3D17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6083" y="5621821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E92CB0BA-2FCF-446C-807C-F76A115ABA4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229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607A48B-4E4C-422E-8911-3B9E29F8A3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44983" y="2247212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DA9CB269-2C12-42E5-B872-787D9E50F6F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44982" y="4041549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A9788038-79F2-4115-A683-4A616C34F86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777131" y="2228837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4738C62B-E077-40FF-B531-B41B05D4482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774751" y="4018856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900732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892109" y="2228839"/>
            <a:ext cx="3283636" cy="3299983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448834" y="2228839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23C9518-D20A-4A95-86F2-212C10CFE56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4448834" y="3997358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432B49C-6793-460B-A49C-48AB3D223FF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8005854" y="2228838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2D10634E-81BF-4B5B-80E9-E40FB2D0858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8016259" y="3997357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83876B56-F82C-4530-BF35-CE719FB3D17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176083" y="5621821"/>
            <a:ext cx="2715684" cy="51585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/>
              <a:t>°</a:t>
            </a:r>
            <a:r>
              <a:rPr lang="en-GB" err="1"/>
              <a:t>Paskaidrojošs</a:t>
            </a:r>
            <a:r>
              <a:rPr lang="en-GB"/>
              <a:t> </a:t>
            </a:r>
            <a:r>
              <a:rPr lang="en-GB" err="1"/>
              <a:t>papildteksts</a:t>
            </a:r>
            <a:endParaRPr lang="lv-LV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E92CB0BA-2FCF-446C-807C-F76A115ABA4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219229" y="1796816"/>
            <a:ext cx="2520951" cy="311149"/>
          </a:xfrm>
        </p:spPr>
        <p:txBody>
          <a:bodyPr/>
          <a:lstStyle>
            <a:lvl1pPr marL="0" indent="0" algn="ctr">
              <a:buNone/>
              <a:defRPr sz="1867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607A48B-4E4C-422E-8911-3B9E29F8A3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44983" y="2247212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DA9CB269-2C12-42E5-B872-787D9E50F6F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44982" y="4041549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A9788038-79F2-4115-A683-4A616C34F86F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777131" y="2228837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4738C62B-E077-40FF-B531-B41B05D4482B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9774751" y="4018856"/>
            <a:ext cx="1498189" cy="1487272"/>
          </a:xfrm>
        </p:spPr>
        <p:txBody>
          <a:bodyPr anchor="t"/>
          <a:lstStyle>
            <a:lvl1pPr marL="0" indent="0">
              <a:buNone/>
              <a:defRPr/>
            </a:lvl1pPr>
          </a:lstStyle>
          <a:p>
            <a:pPr lvl="0"/>
            <a:r>
              <a:rPr lang="en-GB" err="1"/>
              <a:t>Mazās</a:t>
            </a:r>
            <a:r>
              <a:rPr lang="en-GB"/>
              <a:t> </a:t>
            </a:r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483016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EX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6680" y="1925841"/>
            <a:ext cx="2106979" cy="211746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543057" y="1930595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23C9518-D20A-4A95-86F2-212C10CFE56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543057" y="4050070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432B49C-6793-460B-A49C-48AB3D223FF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7355302" y="1923354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2D10634E-81BF-4B5B-80E9-E40FB2D0858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357222" y="4050070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E92CB0BA-2FCF-446C-807C-F76A115ABA4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9001" y="4288876"/>
            <a:ext cx="2134659" cy="580317"/>
          </a:xfrm>
        </p:spPr>
        <p:txBody>
          <a:bodyPr/>
          <a:lstStyle>
            <a:lvl1pPr marL="0" indent="0" algn="l">
              <a:buNone/>
              <a:defRPr sz="1600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607A48B-4E4C-422E-8911-3B9E29F8A3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26767" y="2510085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8DCD7F4C-7BE2-4436-BCA5-EF7E1DA6EE2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326766" y="1925840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AA2AD34-44C3-48C7-9FD5-ECB104BBD59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32419" y="4636801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72150232-8E35-4758-A724-D53917E3AB7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332418" y="4052556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C238B557-1AB6-4D58-9491-64500965289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76811" y="2510085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CB728A4A-67C6-438F-BA88-490DC9E28AC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76810" y="1925840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2976C56-C4CF-4A88-9A19-72AAE92BDFC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176810" y="4636801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FE2980B6-0800-4DAA-B5D8-8370FB25BA5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176809" y="4052556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34664010-C697-4384-A9EC-36016E89A225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89000" y="4869195"/>
            <a:ext cx="2134659" cy="686523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FF20CB2-9815-48A9-9888-CBE443586796}"/>
              </a:ext>
            </a:extLst>
          </p:cNvPr>
          <p:cNvCxnSpPr>
            <a:cxnSpLocks/>
          </p:cNvCxnSpPr>
          <p:nvPr userDrawn="1"/>
        </p:nvCxnSpPr>
        <p:spPr>
          <a:xfrm>
            <a:off x="3215540" y="1934239"/>
            <a:ext cx="0" cy="363236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94332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XT WITH 2 PICTURE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23B5CD38-1577-4316-B083-AF96C43D5AFC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4" name="TextBox 3"/>
          <p:cNvSpPr txBox="1"/>
          <p:nvPr userDrawn="1"/>
        </p:nvSpPr>
        <p:spPr>
          <a:xfrm>
            <a:off x="3023659" y="1796820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lv-LV" sz="2400"/>
          </a:p>
        </p:txBody>
      </p:sp>
      <p:sp>
        <p:nvSpPr>
          <p:cNvPr id="11" name="Picture Placeholder 7">
            <a:extLst>
              <a:ext uri="{FF2B5EF4-FFF2-40B4-BE49-F238E27FC236}">
                <a16:creationId xmlns:a16="http://schemas.microsoft.com/office/drawing/2014/main" id="{DDE1BEB2-0AD6-440B-9B52-4BDA8DFF4B61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916680" y="1925841"/>
            <a:ext cx="2106979" cy="2117468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080F162A-54F5-40D6-9AB9-B6B7766A8C60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3543057" y="1930595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3" name="Picture Placeholder 7">
            <a:extLst>
              <a:ext uri="{FF2B5EF4-FFF2-40B4-BE49-F238E27FC236}">
                <a16:creationId xmlns:a16="http://schemas.microsoft.com/office/drawing/2014/main" id="{723C9518-D20A-4A95-86F2-212C10CFE56A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3543057" y="4050070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3432B49C-6793-460B-A49C-48AB3D223FFD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7355302" y="1923354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5" name="Picture Placeholder 7">
            <a:extLst>
              <a:ext uri="{FF2B5EF4-FFF2-40B4-BE49-F238E27FC236}">
                <a16:creationId xmlns:a16="http://schemas.microsoft.com/office/drawing/2014/main" id="{2D10634E-81BF-4B5B-80E9-E40FB2D08585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357222" y="4050070"/>
            <a:ext cx="1498188" cy="1505647"/>
          </a:xfrm>
          <a:custGeom>
            <a:avLst/>
            <a:gdLst>
              <a:gd name="connsiteX0" fmla="*/ 0 w 1584325"/>
              <a:gd name="connsiteY0" fmla="*/ 0 h 1584325"/>
              <a:gd name="connsiteX1" fmla="*/ 1584325 w 1584325"/>
              <a:gd name="connsiteY1" fmla="*/ 0 h 1584325"/>
              <a:gd name="connsiteX2" fmla="*/ 1584325 w 1584325"/>
              <a:gd name="connsiteY2" fmla="*/ 1584325 h 1584325"/>
              <a:gd name="connsiteX3" fmla="*/ 0 w 1584325"/>
              <a:gd name="connsiteY3" fmla="*/ 1584325 h 1584325"/>
              <a:gd name="connsiteX4" fmla="*/ 0 w 1584325"/>
              <a:gd name="connsiteY4" fmla="*/ 0 h 1584325"/>
              <a:gd name="connsiteX0" fmla="*/ 1171575 w 2755900"/>
              <a:gd name="connsiteY0" fmla="*/ 0 h 2584450"/>
              <a:gd name="connsiteX1" fmla="*/ 2755900 w 2755900"/>
              <a:gd name="connsiteY1" fmla="*/ 0 h 2584450"/>
              <a:gd name="connsiteX2" fmla="*/ 2755900 w 2755900"/>
              <a:gd name="connsiteY2" fmla="*/ 1584325 h 2584450"/>
              <a:gd name="connsiteX3" fmla="*/ 0 w 2755900"/>
              <a:gd name="connsiteY3" fmla="*/ 2584450 h 2584450"/>
              <a:gd name="connsiteX4" fmla="*/ 1171575 w 2755900"/>
              <a:gd name="connsiteY4" fmla="*/ 0 h 2584450"/>
              <a:gd name="connsiteX0" fmla="*/ 1181100 w 2765425"/>
              <a:gd name="connsiteY0" fmla="*/ 0 h 2593975"/>
              <a:gd name="connsiteX1" fmla="*/ 2765425 w 2765425"/>
              <a:gd name="connsiteY1" fmla="*/ 0 h 2593975"/>
              <a:gd name="connsiteX2" fmla="*/ 2765425 w 2765425"/>
              <a:gd name="connsiteY2" fmla="*/ 1584325 h 2593975"/>
              <a:gd name="connsiteX3" fmla="*/ 0 w 2765425"/>
              <a:gd name="connsiteY3" fmla="*/ 2593975 h 2593975"/>
              <a:gd name="connsiteX4" fmla="*/ 1181100 w 2765425"/>
              <a:gd name="connsiteY4" fmla="*/ 0 h 2593975"/>
              <a:gd name="connsiteX0" fmla="*/ 1181100 w 2765425"/>
              <a:gd name="connsiteY0" fmla="*/ 0 h 2838851"/>
              <a:gd name="connsiteX1" fmla="*/ 2765425 w 2765425"/>
              <a:gd name="connsiteY1" fmla="*/ 0 h 2838851"/>
              <a:gd name="connsiteX2" fmla="*/ 2765425 w 2765425"/>
              <a:gd name="connsiteY2" fmla="*/ 1584325 h 2838851"/>
              <a:gd name="connsiteX3" fmla="*/ 0 w 2765425"/>
              <a:gd name="connsiteY3" fmla="*/ 2593975 h 2838851"/>
              <a:gd name="connsiteX4" fmla="*/ 1181100 w 2765425"/>
              <a:gd name="connsiteY4" fmla="*/ 0 h 2838851"/>
              <a:gd name="connsiteX0" fmla="*/ 1181100 w 2765425"/>
              <a:gd name="connsiteY0" fmla="*/ 0 h 3049171"/>
              <a:gd name="connsiteX1" fmla="*/ 2765425 w 2765425"/>
              <a:gd name="connsiteY1" fmla="*/ 0 h 3049171"/>
              <a:gd name="connsiteX2" fmla="*/ 2765425 w 2765425"/>
              <a:gd name="connsiteY2" fmla="*/ 1584325 h 3049171"/>
              <a:gd name="connsiteX3" fmla="*/ 0 w 2765425"/>
              <a:gd name="connsiteY3" fmla="*/ 2593975 h 3049171"/>
              <a:gd name="connsiteX4" fmla="*/ 1181100 w 2765425"/>
              <a:gd name="connsiteY4" fmla="*/ 0 h 3049171"/>
              <a:gd name="connsiteX0" fmla="*/ 1181100 w 2765425"/>
              <a:gd name="connsiteY0" fmla="*/ 0 h 3127066"/>
              <a:gd name="connsiteX1" fmla="*/ 2765425 w 2765425"/>
              <a:gd name="connsiteY1" fmla="*/ 0 h 3127066"/>
              <a:gd name="connsiteX2" fmla="*/ 2765425 w 2765425"/>
              <a:gd name="connsiteY2" fmla="*/ 1584325 h 3127066"/>
              <a:gd name="connsiteX3" fmla="*/ 0 w 2765425"/>
              <a:gd name="connsiteY3" fmla="*/ 2593975 h 3127066"/>
              <a:gd name="connsiteX4" fmla="*/ 1181100 w 2765425"/>
              <a:gd name="connsiteY4" fmla="*/ 0 h 3127066"/>
              <a:gd name="connsiteX0" fmla="*/ 1446206 w 3030531"/>
              <a:gd name="connsiteY0" fmla="*/ 0 h 3127066"/>
              <a:gd name="connsiteX1" fmla="*/ 3030531 w 3030531"/>
              <a:gd name="connsiteY1" fmla="*/ 0 h 3127066"/>
              <a:gd name="connsiteX2" fmla="*/ 3030531 w 3030531"/>
              <a:gd name="connsiteY2" fmla="*/ 1584325 h 3127066"/>
              <a:gd name="connsiteX3" fmla="*/ 265106 w 3030531"/>
              <a:gd name="connsiteY3" fmla="*/ 2593975 h 3127066"/>
              <a:gd name="connsiteX4" fmla="*/ 1446206 w 3030531"/>
              <a:gd name="connsiteY4" fmla="*/ 0 h 3127066"/>
              <a:gd name="connsiteX0" fmla="*/ 1602311 w 3186636"/>
              <a:gd name="connsiteY0" fmla="*/ 22 h 3127088"/>
              <a:gd name="connsiteX1" fmla="*/ 3186636 w 3186636"/>
              <a:gd name="connsiteY1" fmla="*/ 22 h 3127088"/>
              <a:gd name="connsiteX2" fmla="*/ 3186636 w 3186636"/>
              <a:gd name="connsiteY2" fmla="*/ 1584347 h 3127088"/>
              <a:gd name="connsiteX3" fmla="*/ 421211 w 3186636"/>
              <a:gd name="connsiteY3" fmla="*/ 2593997 h 3127088"/>
              <a:gd name="connsiteX4" fmla="*/ 1602311 w 3186636"/>
              <a:gd name="connsiteY4" fmla="*/ 22 h 3127088"/>
              <a:gd name="connsiteX0" fmla="*/ 1526273 w 3110598"/>
              <a:gd name="connsiteY0" fmla="*/ 21 h 3127087"/>
              <a:gd name="connsiteX1" fmla="*/ 3110598 w 3110598"/>
              <a:gd name="connsiteY1" fmla="*/ 21 h 3127087"/>
              <a:gd name="connsiteX2" fmla="*/ 3110598 w 3110598"/>
              <a:gd name="connsiteY2" fmla="*/ 1584346 h 3127087"/>
              <a:gd name="connsiteX3" fmla="*/ 345173 w 3110598"/>
              <a:gd name="connsiteY3" fmla="*/ 2593996 h 3127087"/>
              <a:gd name="connsiteX4" fmla="*/ 1526273 w 3110598"/>
              <a:gd name="connsiteY4" fmla="*/ 21 h 3127087"/>
              <a:gd name="connsiteX0" fmla="*/ 1522425 w 3106750"/>
              <a:gd name="connsiteY0" fmla="*/ 0 h 3127066"/>
              <a:gd name="connsiteX1" fmla="*/ 3106750 w 3106750"/>
              <a:gd name="connsiteY1" fmla="*/ 0 h 3127066"/>
              <a:gd name="connsiteX2" fmla="*/ 3106750 w 3106750"/>
              <a:gd name="connsiteY2" fmla="*/ 1584325 h 3127066"/>
              <a:gd name="connsiteX3" fmla="*/ 341325 w 3106750"/>
              <a:gd name="connsiteY3" fmla="*/ 2593975 h 3127066"/>
              <a:gd name="connsiteX4" fmla="*/ 1522425 w 3106750"/>
              <a:gd name="connsiteY4" fmla="*/ 0 h 3127066"/>
              <a:gd name="connsiteX0" fmla="*/ 1527251 w 3111576"/>
              <a:gd name="connsiteY0" fmla="*/ 0 h 3127066"/>
              <a:gd name="connsiteX1" fmla="*/ 3111576 w 3111576"/>
              <a:gd name="connsiteY1" fmla="*/ 0 h 3127066"/>
              <a:gd name="connsiteX2" fmla="*/ 3111576 w 3111576"/>
              <a:gd name="connsiteY2" fmla="*/ 1584325 h 3127066"/>
              <a:gd name="connsiteX3" fmla="*/ 346151 w 3111576"/>
              <a:gd name="connsiteY3" fmla="*/ 2593975 h 3127066"/>
              <a:gd name="connsiteX4" fmla="*/ 1527251 w 3111576"/>
              <a:gd name="connsiteY4" fmla="*/ 0 h 31270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76" h="3127066">
                <a:moveTo>
                  <a:pt x="1527251" y="0"/>
                </a:moveTo>
                <a:lnTo>
                  <a:pt x="3111576" y="0"/>
                </a:lnTo>
                <a:lnTo>
                  <a:pt x="3111576" y="1584325"/>
                </a:lnTo>
                <a:cubicBezTo>
                  <a:pt x="3099406" y="3144837"/>
                  <a:pt x="1253672" y="3595688"/>
                  <a:pt x="346151" y="2593975"/>
                </a:cubicBezTo>
                <a:cubicBezTo>
                  <a:pt x="-393624" y="1724554"/>
                  <a:pt x="76234" y="85306"/>
                  <a:pt x="1527251" y="0"/>
                </a:cubicBezTo>
                <a:close/>
              </a:path>
            </a:pathLst>
          </a:custGeom>
        </p:spPr>
        <p:txBody>
          <a:bodyPr/>
          <a:lstStyle>
            <a:lvl1pPr marL="0" indent="0">
              <a:buNone/>
              <a:defRPr baseline="0"/>
            </a:lvl1pPr>
          </a:lstStyle>
          <a:p>
            <a:r>
              <a:rPr lang="en-GB"/>
              <a:t>Picture</a:t>
            </a:r>
            <a:endParaRPr lang="lv-LV"/>
          </a:p>
        </p:txBody>
      </p:sp>
      <p:sp>
        <p:nvSpPr>
          <p:cNvPr id="17" name="Text Placeholder 4">
            <a:extLst>
              <a:ext uri="{FF2B5EF4-FFF2-40B4-BE49-F238E27FC236}">
                <a16:creationId xmlns:a16="http://schemas.microsoft.com/office/drawing/2014/main" id="{E92CB0BA-2FCF-446C-807C-F76A115ABA49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89001" y="4288876"/>
            <a:ext cx="2134659" cy="580317"/>
          </a:xfrm>
        </p:spPr>
        <p:txBody>
          <a:bodyPr/>
          <a:lstStyle>
            <a:lvl1pPr marL="0" indent="0" algn="l">
              <a:buNone/>
              <a:defRPr sz="1600" b="1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lv-LV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6607A48B-4E4C-422E-8911-3B9E29F8A3B9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5326767" y="2510085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8DCD7F4C-7BE2-4436-BCA5-EF7E1DA6EE2C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5326766" y="1925840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AA2AD34-44C3-48C7-9FD5-ECB104BBD59E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332419" y="4636801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72150232-8E35-4758-A724-D53917E3AB7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332418" y="4052556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C238B557-1AB6-4D58-9491-645009652895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176811" y="2510085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CB728A4A-67C6-438F-BA88-490DC9E28AC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176810" y="1925840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62976C56-C4CF-4A88-9A19-72AAE92BDFCB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9176810" y="4636801"/>
            <a:ext cx="1823991" cy="918916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FE2980B6-0800-4DAA-B5D8-8370FB25BA59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9176809" y="4052556"/>
            <a:ext cx="1823991" cy="447043"/>
          </a:xfrm>
        </p:spPr>
        <p:txBody>
          <a:bodyPr anchor="t"/>
          <a:lstStyle>
            <a:lvl1pPr marL="0" indent="0">
              <a:buNone/>
              <a:defRPr sz="1600">
                <a:latin typeface="+mj-lt"/>
              </a:defRPr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nosaukums</a:t>
            </a:r>
            <a:r>
              <a:rPr lang="en-GB"/>
              <a:t> </a:t>
            </a:r>
            <a:r>
              <a:rPr lang="en-GB" err="1"/>
              <a:t>ar</a:t>
            </a:r>
            <a:r>
              <a:rPr lang="en-GB"/>
              <a:t> </a:t>
            </a:r>
            <a:r>
              <a:rPr lang="en-GB" err="1"/>
              <a:t>izceltu</a:t>
            </a:r>
            <a:r>
              <a:rPr lang="en-GB"/>
              <a:t> </a:t>
            </a:r>
            <a:r>
              <a:rPr lang="en-GB" err="1"/>
              <a:t>tekstu</a:t>
            </a:r>
            <a:endParaRPr lang="en-GB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34664010-C697-4384-A9EC-36016E89A225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889000" y="4869195"/>
            <a:ext cx="2134659" cy="686523"/>
          </a:xfrm>
        </p:spPr>
        <p:txBody>
          <a:bodyPr anchor="t"/>
          <a:lstStyle>
            <a:lvl1pPr marL="0" indent="0">
              <a:buNone/>
              <a:defRPr sz="1600"/>
            </a:lvl1pPr>
          </a:lstStyle>
          <a:p>
            <a:pPr lvl="0"/>
            <a:r>
              <a:rPr lang="en-GB" err="1"/>
              <a:t>Bildes</a:t>
            </a:r>
            <a:r>
              <a:rPr lang="en-GB"/>
              <a:t> </a:t>
            </a:r>
            <a:r>
              <a:rPr lang="en-GB" err="1"/>
              <a:t>apraksta</a:t>
            </a:r>
            <a:r>
              <a:rPr lang="en-GB"/>
              <a:t> </a:t>
            </a:r>
            <a:r>
              <a:rPr lang="en-GB" err="1"/>
              <a:t>teksts</a:t>
            </a:r>
            <a:r>
              <a:rPr lang="en-GB"/>
              <a:t> </a:t>
            </a:r>
            <a:r>
              <a:rPr lang="en-GB" err="1"/>
              <a:t>vairākās</a:t>
            </a:r>
            <a:r>
              <a:rPr lang="en-GB"/>
              <a:t> </a:t>
            </a:r>
            <a:r>
              <a:rPr lang="en-GB" err="1"/>
              <a:t>rindiņās</a:t>
            </a:r>
            <a:endParaRPr lang="lv-LV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FF20CB2-9815-48A9-9888-CBE443586796}"/>
              </a:ext>
            </a:extLst>
          </p:cNvPr>
          <p:cNvCxnSpPr>
            <a:cxnSpLocks/>
          </p:cNvCxnSpPr>
          <p:nvPr userDrawn="1"/>
        </p:nvCxnSpPr>
        <p:spPr>
          <a:xfrm>
            <a:off x="3215540" y="1934239"/>
            <a:ext cx="0" cy="3632363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4589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(LONG TEX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8999" y="1852189"/>
            <a:ext cx="4438652" cy="2688299"/>
          </a:xfrm>
        </p:spPr>
        <p:txBody>
          <a:bodyPr>
            <a:noAutofit/>
          </a:bodyPr>
          <a:lstStyle>
            <a:lvl1pPr marL="0" indent="0">
              <a:defRPr sz="3200" b="0" spc="-133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PIRMAIS SLAIDS AR</a:t>
            </a:r>
            <a:br>
              <a:rPr lang="lv-LV"/>
            </a:br>
            <a:r>
              <a:rPr lang="lv-LV"/>
              <a:t>TITULU UN BILDI KOPĀ,</a:t>
            </a:r>
            <a:br>
              <a:rPr lang="lv-LV"/>
            </a:br>
            <a:r>
              <a:rPr lang="lv-LV"/>
              <a:t>AR DIEZGAN DAUDZ</a:t>
            </a:r>
            <a:br>
              <a:rPr lang="lv-LV"/>
            </a:br>
            <a:r>
              <a:rPr lang="lv-LV"/>
              <a:t>TEKSTU, NO KĀ DAĻA</a:t>
            </a:r>
            <a:br>
              <a:rPr lang="lv-LV"/>
            </a:br>
            <a:r>
              <a:rPr lang="lv-LV"/>
              <a:t>IR ARĪ IZCELTA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2" y="4799060"/>
            <a:ext cx="3551765" cy="1318107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1733" spc="0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Apakštituls, kurš, iespējams,</a:t>
            </a:r>
          </a:p>
          <a:p>
            <a:r>
              <a:rPr lang="lv-LV"/>
              <a:t>ir vēl garāks par titulu un</a:t>
            </a:r>
          </a:p>
          <a:p>
            <a:r>
              <a:rPr lang="lv-LV"/>
              <a:t>aprakstsa daudz smalkāk</a:t>
            </a:r>
          </a:p>
          <a:p>
            <a:r>
              <a:rPr lang="lv-LV"/>
              <a:t>visu, ko raksta titulā (tas</a:t>
            </a:r>
          </a:p>
          <a:p>
            <a:r>
              <a:rPr lang="lv-LV"/>
              <a:t>nekas, ka atkārtojas)</a:t>
            </a:r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464289" y="0"/>
            <a:ext cx="77277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8" y="357419"/>
            <a:ext cx="2093101" cy="1414612"/>
          </a:xfrm>
          <a:prstGeom prst="rect">
            <a:avLst/>
          </a:prstGeom>
        </p:spPr>
      </p:pic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927648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175787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23925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546654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ILNI TEKST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3064934"/>
            <a:ext cx="5973233" cy="3052233"/>
          </a:xfrm>
        </p:spPr>
        <p:txBody>
          <a:bodyPr>
            <a:normAutofit/>
          </a:bodyPr>
          <a:lstStyle>
            <a:lvl1pPr marL="0" indent="0">
              <a:buNone/>
              <a:defRPr sz="2933">
                <a:solidFill>
                  <a:schemeClr val="tx1"/>
                </a:solidFill>
              </a:defRPr>
            </a:lvl1pPr>
            <a:lvl2pPr>
              <a:defRPr sz="3200">
                <a:solidFill>
                  <a:schemeClr val="tx1"/>
                </a:solidFill>
              </a:defRPr>
            </a:lvl2pPr>
            <a:lvl3pPr>
              <a:defRPr sz="2667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D64E-5557-4BBF-867A-5D421A7DB0A8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889001" y="2297193"/>
            <a:ext cx="5973233" cy="771760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latin typeface="+mj-lt"/>
              </a:defRPr>
            </a:lvl1pPr>
          </a:lstStyle>
          <a:p>
            <a:pPr lvl="0"/>
            <a:r>
              <a:rPr lang="lv-LV"/>
              <a:t>Apakšvirsisraksts (H2)</a:t>
            </a:r>
          </a:p>
        </p:txBody>
      </p:sp>
    </p:spTree>
    <p:extLst>
      <p:ext uri="{BB962C8B-B14F-4D97-AF65-F5344CB8AC3E}">
        <p14:creationId xmlns:p14="http://schemas.microsoft.com/office/powerpoint/2010/main" val="50062255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PILNI TEKSTI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3064934"/>
            <a:ext cx="5973233" cy="3052233"/>
          </a:xfrm>
        </p:spPr>
        <p:txBody>
          <a:bodyPr>
            <a:normAutofit/>
          </a:bodyPr>
          <a:lstStyle>
            <a:lvl1pPr marL="0" indent="0">
              <a:buNone/>
              <a:defRPr sz="2933">
                <a:solidFill>
                  <a:schemeClr val="tx1"/>
                </a:solidFill>
              </a:defRPr>
            </a:lvl1pPr>
            <a:lvl2pPr>
              <a:defRPr sz="3200">
                <a:solidFill>
                  <a:schemeClr val="tx1"/>
                </a:solidFill>
              </a:defRPr>
            </a:lvl2pPr>
            <a:lvl3pPr>
              <a:defRPr sz="2667">
                <a:solidFill>
                  <a:schemeClr val="tx1"/>
                </a:solidFill>
              </a:defRPr>
            </a:lvl3pPr>
            <a:lvl4pPr>
              <a:defRPr sz="2400">
                <a:solidFill>
                  <a:schemeClr val="tx1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359D6-B04C-41D5-8D3B-8603DB31D3FD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 hasCustomPrompt="1"/>
          </p:nvPr>
        </p:nvSpPr>
        <p:spPr>
          <a:xfrm>
            <a:off x="889001" y="2297193"/>
            <a:ext cx="5973233" cy="771760"/>
          </a:xfrm>
        </p:spPr>
        <p:txBody>
          <a:bodyPr>
            <a:normAutofit/>
          </a:bodyPr>
          <a:lstStyle>
            <a:lvl1pPr marL="0" indent="0">
              <a:buNone/>
              <a:defRPr sz="4000">
                <a:latin typeface="+mj-lt"/>
              </a:defRPr>
            </a:lvl1pPr>
          </a:lstStyle>
          <a:p>
            <a:pPr lvl="0"/>
            <a:r>
              <a:rPr lang="lv-LV"/>
              <a:t>Apakšvirsisraksts (H2)</a:t>
            </a:r>
          </a:p>
        </p:txBody>
      </p:sp>
    </p:spTree>
    <p:extLst>
      <p:ext uri="{BB962C8B-B14F-4D97-AF65-F5344CB8AC3E}">
        <p14:creationId xmlns:p14="http://schemas.microsoft.com/office/powerpoint/2010/main" val="35471111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P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0" y="3429001"/>
            <a:ext cx="4199467" cy="1483801"/>
          </a:xfrm>
        </p:spPr>
        <p:txBody>
          <a:bodyPr/>
          <a:lstStyle>
            <a:lvl1pPr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STARPSLAIDS</a:t>
            </a:r>
            <a:br>
              <a:rPr lang="lv-LV"/>
            </a:br>
            <a:r>
              <a:rPr lang="lv-LV"/>
              <a:t>AR TEKSTU UZ</a:t>
            </a:r>
            <a:br>
              <a:rPr lang="lv-LV"/>
            </a:br>
            <a:r>
              <a:rPr lang="lv-LV"/>
              <a:t>BILDES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0" y="5100321"/>
            <a:ext cx="4199467" cy="1016847"/>
          </a:xfrm>
        </p:spPr>
        <p:txBody>
          <a:bodyPr>
            <a:normAutofit/>
          </a:bodyPr>
          <a:lstStyle>
            <a:lvl1pPr marL="0" indent="0" algn="l">
              <a:buNone/>
              <a:defRPr sz="2400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Papildus teksts</a:t>
            </a:r>
            <a:br>
              <a:rPr lang="lv-LV"/>
            </a:b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78386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PSLAIDS 2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440768" y="0"/>
            <a:ext cx="7751233" cy="6858000"/>
          </a:xfr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1" y="3727193"/>
            <a:ext cx="3551767" cy="1483801"/>
          </a:xfrm>
        </p:spPr>
        <p:txBody>
          <a:bodyPr/>
          <a:lstStyle>
            <a:lvl1pPr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STARPSLAIDS</a:t>
            </a:r>
            <a:br>
              <a:rPr lang="lv-LV"/>
            </a:br>
            <a:r>
              <a:rPr lang="lv-LV"/>
              <a:t>AR BILDI UN</a:t>
            </a:r>
            <a:br>
              <a:rPr lang="lv-LV"/>
            </a:br>
            <a:r>
              <a:rPr lang="lv-LV"/>
              <a:t>VIRSRAKSTU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1" y="5445225"/>
            <a:ext cx="3551767" cy="864095"/>
          </a:xfrm>
        </p:spPr>
        <p:txBody>
          <a:bodyPr>
            <a:normAutofit/>
          </a:bodyPr>
          <a:lstStyle>
            <a:lvl1pPr marL="0" indent="0" algn="l">
              <a:buNone/>
              <a:defRPr sz="2400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Papildus teksts</a:t>
            </a:r>
            <a:br>
              <a:rPr lang="lv-LV"/>
            </a:b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799158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K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440768" y="0"/>
            <a:ext cx="7751233" cy="6858000"/>
          </a:xfrm>
        </p:spPr>
        <p:txBody>
          <a:bodyPr/>
          <a:lstStyle/>
          <a:p>
            <a:endParaRPr lang="lv-LV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2" y="1782233"/>
            <a:ext cx="3551765" cy="2006815"/>
          </a:xfrm>
        </p:spPr>
        <p:txBody>
          <a:bodyPr>
            <a:noAutofit/>
          </a:bodyPr>
          <a:lstStyle>
            <a:lvl1pPr>
              <a:defRPr sz="2933"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TEKSTS</a:t>
            </a:r>
            <a:br>
              <a:rPr lang="lv-LV"/>
            </a:br>
            <a:r>
              <a:rPr lang="lv-LV"/>
              <a:t>PAR</a:t>
            </a:r>
            <a:br>
              <a:rPr lang="lv-LV"/>
            </a:br>
            <a:r>
              <a:rPr lang="lv-LV"/>
              <a:t>PROJEKTU</a:t>
            </a:r>
            <a:br>
              <a:rPr lang="lv-LV"/>
            </a:br>
            <a:r>
              <a:rPr lang="lv-LV"/>
              <a:t>cetras rindās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0" y="5142463"/>
            <a:ext cx="3551765" cy="398772"/>
          </a:xfrm>
        </p:spPr>
        <p:txBody>
          <a:bodyPr>
            <a:normAutofit/>
          </a:bodyPr>
          <a:lstStyle>
            <a:lvl1pPr marL="0" indent="0" algn="l">
              <a:buNone/>
              <a:defRPr sz="2400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Projekta kopsumma</a:t>
            </a:r>
            <a:br>
              <a:rPr lang="lv-LV"/>
            </a:br>
            <a:endParaRPr lang="lv-LV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889000" y="5541235"/>
            <a:ext cx="3551765" cy="575733"/>
          </a:xfrm>
        </p:spPr>
        <p:txBody>
          <a:bodyPr>
            <a:noAutofit/>
          </a:bodyPr>
          <a:lstStyle>
            <a:lvl1pPr marL="0" indent="0">
              <a:buNone/>
              <a:defRPr sz="37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€ 3 361 310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888999" y="3789048"/>
            <a:ext cx="3551768" cy="1176123"/>
          </a:xfrm>
        </p:spPr>
        <p:txBody>
          <a:bodyPr/>
          <a:lstStyle>
            <a:lvl1pPr marL="0" indent="0">
              <a:buNone/>
              <a:defRPr sz="2133"/>
            </a:lvl1pPr>
          </a:lstStyle>
          <a:p>
            <a:pPr lvl="0"/>
            <a:r>
              <a:rPr lang="lv-LV" sz="1867">
                <a:latin typeface="+mn-lt"/>
              </a:rPr>
              <a:t>Papildus teksts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06698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rbuļ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86005-D39E-4F9B-935D-DB63B41BD5C8}" type="datetime1">
              <a:rPr lang="lv-LV" smtClean="0"/>
              <a:t>14.03.2022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9068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020512" y="2554744"/>
            <a:ext cx="2315435" cy="1985744"/>
          </a:xfrm>
        </p:spPr>
        <p:txBody>
          <a:bodyPr>
            <a:noAutofit/>
          </a:bodyPr>
          <a:lstStyle>
            <a:lvl1pPr>
              <a:defRPr lang="lv-LV" sz="12266" b="1" i="0" u="none" strike="noStrike" baseline="0" smtClean="0"/>
            </a:lvl1pPr>
          </a:lstStyle>
          <a:p>
            <a:r>
              <a:rPr lang="lv-LV"/>
              <a:t>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0381" y="4472417"/>
            <a:ext cx="3168352" cy="5760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lv-LV"/>
              <a:t>Standarta uzskaitījums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FCAED-47D7-4BB2-9490-FFA373BC96F7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12800" y="505710"/>
            <a:ext cx="10972800" cy="1014257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2600" b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67"/>
              <a:t>BURTU IZMĒRI UN STILI</a:t>
            </a:r>
            <a:endParaRPr lang="lv-LV" sz="3467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611285" y="1809752"/>
            <a:ext cx="4320116" cy="467121"/>
          </a:xfrm>
        </p:spPr>
        <p:txBody>
          <a:bodyPr>
            <a:normAutofit/>
          </a:bodyPr>
          <a:lstStyle>
            <a:lvl1pPr marL="0" indent="0">
              <a:buNone/>
              <a:defRPr sz="2933"/>
            </a:lvl1pPr>
          </a:lstStyle>
          <a:p>
            <a:pPr lvl="0"/>
            <a:r>
              <a:rPr lang="lv-LV"/>
              <a:t>Palielināts pamatteksts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5590018" y="2276873"/>
            <a:ext cx="4320116" cy="467121"/>
          </a:xfrm>
        </p:spPr>
        <p:txBody>
          <a:bodyPr>
            <a:normAutofit/>
          </a:bodyPr>
          <a:lstStyle>
            <a:lvl1pPr marL="0" indent="0">
              <a:buNone/>
              <a:defRPr sz="29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577847" y="3211579"/>
            <a:ext cx="2822409" cy="294911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pPr lvl="0"/>
            <a:r>
              <a:rPr lang="lv-LV"/>
              <a:t>Standarta pamatteksts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594681" y="3533796"/>
            <a:ext cx="2805576" cy="300115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552447" y="4389107"/>
            <a:ext cx="3327863" cy="29491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lv-LV"/>
              <a:t>Mazākais pieņemamais pamatteksts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5569281" y="4711324"/>
            <a:ext cx="3311029" cy="30011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400891" y="5424905"/>
            <a:ext cx="4032448" cy="294911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lv-LV"/>
              <a:t>Fonti: Calibri Light pamattekstam,</a:t>
            </a:r>
          </a:p>
        </p:txBody>
      </p:sp>
      <p:sp>
        <p:nvSpPr>
          <p:cNvPr id="20" name="Title 1"/>
          <p:cNvSpPr txBox="1">
            <a:spLocks/>
          </p:cNvSpPr>
          <p:nvPr userDrawn="1"/>
        </p:nvSpPr>
        <p:spPr>
          <a:xfrm>
            <a:off x="789504" y="5753577"/>
            <a:ext cx="7827637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err="1"/>
              <a:t>Roboto</a:t>
            </a:r>
            <a:r>
              <a:rPr lang="en-US" sz="1867"/>
              <a:t> slab Regular </a:t>
            </a:r>
            <a:r>
              <a:rPr lang="en-US" sz="1867" err="1"/>
              <a:t>lielajiem</a:t>
            </a:r>
            <a:r>
              <a:rPr lang="en-US" sz="1867"/>
              <a:t> </a:t>
            </a:r>
            <a:r>
              <a:rPr lang="en-US" sz="1867" err="1"/>
              <a:t>virsrakstiem</a:t>
            </a:r>
            <a:r>
              <a:rPr lang="en-US" sz="1867"/>
              <a:t> (H1 un H2)</a:t>
            </a:r>
            <a:endParaRPr lang="lv-LV" sz="1867"/>
          </a:p>
        </p:txBody>
      </p:sp>
      <p:sp>
        <p:nvSpPr>
          <p:cNvPr id="21" name="Title 1"/>
          <p:cNvSpPr txBox="1">
            <a:spLocks/>
          </p:cNvSpPr>
          <p:nvPr userDrawn="1"/>
        </p:nvSpPr>
        <p:spPr>
          <a:xfrm>
            <a:off x="778848" y="6066500"/>
            <a:ext cx="4261035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b="1" err="1"/>
              <a:t>Roboto</a:t>
            </a:r>
            <a:r>
              <a:rPr lang="en-US" sz="1867" b="1"/>
              <a:t> slab Bold H3 </a:t>
            </a:r>
            <a:r>
              <a:rPr lang="en-US" sz="1867" b="1" err="1"/>
              <a:t>virsrakstiem</a:t>
            </a:r>
            <a:endParaRPr lang="lv-LV" sz="1867" b="1"/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4559829" y="6077640"/>
            <a:ext cx="4261035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b="1">
                <a:solidFill>
                  <a:schemeClr val="accent1"/>
                </a:solidFill>
              </a:rPr>
              <a:t>un </a:t>
            </a:r>
            <a:r>
              <a:rPr lang="en-US" sz="1867" b="1" err="1">
                <a:solidFill>
                  <a:schemeClr val="accent1"/>
                </a:solidFill>
              </a:rPr>
              <a:t>izceltajam</a:t>
            </a:r>
            <a:r>
              <a:rPr lang="en-US" sz="1867" b="1">
                <a:solidFill>
                  <a:schemeClr val="accent1"/>
                </a:solidFill>
              </a:rPr>
              <a:t> </a:t>
            </a:r>
            <a:r>
              <a:rPr lang="en-US" sz="1867" b="1" err="1">
                <a:solidFill>
                  <a:schemeClr val="accent1"/>
                </a:solidFill>
              </a:rPr>
              <a:t>tekstam</a:t>
            </a:r>
            <a:endParaRPr lang="lv-LV" sz="1867" b="1">
              <a:solidFill>
                <a:schemeClr val="accent1"/>
              </a:solidFill>
            </a:endParaRP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9360363" y="4089186"/>
            <a:ext cx="1890256" cy="294911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pPr lvl="0"/>
            <a:r>
              <a:rPr lang="lv-LV"/>
              <a:t>Grafiskie cipari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419703" y="1604797"/>
            <a:ext cx="4979325" cy="1227819"/>
          </a:xfrm>
        </p:spPr>
        <p:txBody>
          <a:bodyPr>
            <a:noAutofit/>
          </a:bodyPr>
          <a:lstStyle>
            <a:lvl1pPr marL="0" indent="0">
              <a:buNone/>
              <a:defRPr sz="3733" baseline="0">
                <a:latin typeface="+mj-lt"/>
              </a:defRPr>
            </a:lvl1pPr>
          </a:lstStyle>
          <a:p>
            <a:pPr lvl="0"/>
            <a:r>
              <a:rPr lang="lv-LV"/>
              <a:t>Palielināti apakšvrisraksti (H2)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2" hasCustomPrompt="1"/>
          </p:nvPr>
        </p:nvSpPr>
        <p:spPr>
          <a:xfrm>
            <a:off x="397035" y="3140969"/>
            <a:ext cx="3778752" cy="1081617"/>
          </a:xfrm>
        </p:spPr>
        <p:txBody>
          <a:bodyPr>
            <a:normAutofit/>
          </a:bodyPr>
          <a:lstStyle>
            <a:lvl1pPr marL="0" indent="0">
              <a:buNone/>
              <a:defRPr sz="2400" baseline="0">
                <a:latin typeface="+mj-lt"/>
              </a:defRPr>
            </a:lvl1pPr>
          </a:lstStyle>
          <a:p>
            <a:pPr lvl="0"/>
            <a:r>
              <a:rPr lang="lv-LV"/>
              <a:t>Standarta apakšvrisraksti (H2)</a:t>
            </a:r>
          </a:p>
        </p:txBody>
      </p:sp>
    </p:spTree>
    <p:extLst>
      <p:ext uri="{BB962C8B-B14F-4D97-AF65-F5344CB8AC3E}">
        <p14:creationId xmlns:p14="http://schemas.microsoft.com/office/powerpoint/2010/main" val="23762973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ON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020512" y="2554744"/>
            <a:ext cx="2315435" cy="1985744"/>
          </a:xfrm>
        </p:spPr>
        <p:txBody>
          <a:bodyPr>
            <a:noAutofit/>
          </a:bodyPr>
          <a:lstStyle>
            <a:lvl1pPr>
              <a:defRPr lang="lv-LV" sz="12266" b="1" i="0" u="none" strike="noStrike" baseline="0" smtClean="0"/>
            </a:lvl1pPr>
          </a:lstStyle>
          <a:p>
            <a:r>
              <a:rPr lang="lv-LV"/>
              <a:t>01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00381" y="4472417"/>
            <a:ext cx="3168352" cy="57606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lv-LV"/>
              <a:t>Standarta uzskaitījums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6964F-C1A9-46E5-AE31-B48C51F54F31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12800" y="505710"/>
            <a:ext cx="10972800" cy="1014257"/>
          </a:xfrm>
          <a:prstGeom prst="rect">
            <a:avLst/>
          </a:prstGeom>
        </p:spPr>
        <p:txBody>
          <a:bodyPr vert="horz" lIns="121920" tIns="60960" rIns="121920" bIns="60960" rtlCol="0" anchor="ctr">
            <a:norm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2600" b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467"/>
              <a:t>BURTU IZMĒRI UN STILI</a:t>
            </a:r>
            <a:endParaRPr lang="lv-LV" sz="3467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611285" y="1809752"/>
            <a:ext cx="4320116" cy="467121"/>
          </a:xfrm>
        </p:spPr>
        <p:txBody>
          <a:bodyPr>
            <a:normAutofit/>
          </a:bodyPr>
          <a:lstStyle>
            <a:lvl1pPr marL="0" indent="0">
              <a:buNone/>
              <a:defRPr sz="2933"/>
            </a:lvl1pPr>
          </a:lstStyle>
          <a:p>
            <a:pPr lvl="0"/>
            <a:r>
              <a:rPr lang="lv-LV"/>
              <a:t>Palielināts pamatteksts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5590018" y="2276873"/>
            <a:ext cx="4320116" cy="467121"/>
          </a:xfrm>
        </p:spPr>
        <p:txBody>
          <a:bodyPr>
            <a:normAutofit/>
          </a:bodyPr>
          <a:lstStyle>
            <a:lvl1pPr marL="0" indent="0">
              <a:buNone/>
              <a:defRPr sz="29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5" hasCustomPrompt="1"/>
          </p:nvPr>
        </p:nvSpPr>
        <p:spPr>
          <a:xfrm>
            <a:off x="5577847" y="3211579"/>
            <a:ext cx="2822409" cy="294911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pPr lvl="0"/>
            <a:r>
              <a:rPr lang="lv-LV"/>
              <a:t>Standarta pamatteksts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5594681" y="3533796"/>
            <a:ext cx="2805576" cy="300115"/>
          </a:xfrm>
        </p:spPr>
        <p:txBody>
          <a:bodyPr>
            <a:noAutofit/>
          </a:bodyPr>
          <a:lstStyle>
            <a:lvl1pPr marL="0" indent="0">
              <a:buNone/>
              <a:defRPr sz="2133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7" name="Text Placehold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5552447" y="4389107"/>
            <a:ext cx="3327863" cy="294911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lv-LV"/>
              <a:t>Mazākais pieņemamais pamatteksts</a:t>
            </a:r>
          </a:p>
        </p:txBody>
      </p:sp>
      <p:sp>
        <p:nvSpPr>
          <p:cNvPr id="18" name="Text Placeholder 12"/>
          <p:cNvSpPr>
            <a:spLocks noGrp="1"/>
          </p:cNvSpPr>
          <p:nvPr>
            <p:ph type="body" sz="quarter" idx="18" hasCustomPrompt="1"/>
          </p:nvPr>
        </p:nvSpPr>
        <p:spPr>
          <a:xfrm>
            <a:off x="5569281" y="4711324"/>
            <a:ext cx="3311029" cy="300115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lv-LV"/>
              <a:t>Highlight tekstam</a:t>
            </a:r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 hasCustomPrompt="1"/>
          </p:nvPr>
        </p:nvSpPr>
        <p:spPr>
          <a:xfrm>
            <a:off x="400891" y="5424905"/>
            <a:ext cx="4032448" cy="294911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</a:lstStyle>
          <a:p>
            <a:pPr lvl="0"/>
            <a:r>
              <a:rPr lang="lv-LV"/>
              <a:t>Fonti: Calibri Light pamattekstam,</a:t>
            </a:r>
          </a:p>
        </p:txBody>
      </p:sp>
      <p:sp>
        <p:nvSpPr>
          <p:cNvPr id="20" name="Title 1"/>
          <p:cNvSpPr txBox="1">
            <a:spLocks/>
          </p:cNvSpPr>
          <p:nvPr userDrawn="1"/>
        </p:nvSpPr>
        <p:spPr>
          <a:xfrm>
            <a:off x="789504" y="5753577"/>
            <a:ext cx="7827637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err="1"/>
              <a:t>Roboto</a:t>
            </a:r>
            <a:r>
              <a:rPr lang="en-US" sz="1867"/>
              <a:t> slab Regular </a:t>
            </a:r>
            <a:r>
              <a:rPr lang="en-US" sz="1867" err="1"/>
              <a:t>lielajiem</a:t>
            </a:r>
            <a:r>
              <a:rPr lang="en-US" sz="1867"/>
              <a:t> </a:t>
            </a:r>
            <a:r>
              <a:rPr lang="en-US" sz="1867" err="1"/>
              <a:t>virsrakstiem</a:t>
            </a:r>
            <a:r>
              <a:rPr lang="en-US" sz="1867"/>
              <a:t> (H1 un H2)</a:t>
            </a:r>
            <a:endParaRPr lang="lv-LV" sz="1867"/>
          </a:p>
        </p:txBody>
      </p:sp>
      <p:sp>
        <p:nvSpPr>
          <p:cNvPr id="21" name="Title 1"/>
          <p:cNvSpPr txBox="1">
            <a:spLocks/>
          </p:cNvSpPr>
          <p:nvPr userDrawn="1"/>
        </p:nvSpPr>
        <p:spPr>
          <a:xfrm>
            <a:off x="778848" y="6066500"/>
            <a:ext cx="4261035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867" b="1" err="1"/>
              <a:t>Roboto</a:t>
            </a:r>
            <a:r>
              <a:rPr lang="en-US" sz="1867" b="1"/>
              <a:t> slab Bold H3 </a:t>
            </a:r>
            <a:r>
              <a:rPr lang="en-US" sz="1867" b="1" err="1"/>
              <a:t>virsrakstiem</a:t>
            </a:r>
            <a:endParaRPr lang="lv-LV" sz="1867" b="1"/>
          </a:p>
        </p:txBody>
      </p:sp>
      <p:sp>
        <p:nvSpPr>
          <p:cNvPr id="22" name="Title 1"/>
          <p:cNvSpPr txBox="1">
            <a:spLocks/>
          </p:cNvSpPr>
          <p:nvPr userDrawn="1"/>
        </p:nvSpPr>
        <p:spPr>
          <a:xfrm>
            <a:off x="4559829" y="6077640"/>
            <a:ext cx="4261035" cy="384043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 marL="179388" indent="0" algn="l" defTabSz="914400" rtl="0" eaLnBrk="1" latinLnBrk="0" hangingPunct="1">
              <a:spcBef>
                <a:spcPct val="0"/>
              </a:spcBef>
              <a:buNone/>
              <a:defRPr sz="3000" b="0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867" b="1">
                <a:solidFill>
                  <a:schemeClr val="accent1"/>
                </a:solidFill>
              </a:rPr>
              <a:t>un </a:t>
            </a:r>
            <a:r>
              <a:rPr lang="en-US" sz="1867" b="1" err="1">
                <a:solidFill>
                  <a:schemeClr val="accent1"/>
                </a:solidFill>
              </a:rPr>
              <a:t>izceltajam</a:t>
            </a:r>
            <a:r>
              <a:rPr lang="en-US" sz="1867" b="1">
                <a:solidFill>
                  <a:schemeClr val="accent1"/>
                </a:solidFill>
              </a:rPr>
              <a:t> </a:t>
            </a:r>
            <a:r>
              <a:rPr lang="en-US" sz="1867" b="1" err="1">
                <a:solidFill>
                  <a:schemeClr val="accent1"/>
                </a:solidFill>
              </a:rPr>
              <a:t>tekstam</a:t>
            </a:r>
            <a:endParaRPr lang="lv-LV" sz="1867" b="1">
              <a:solidFill>
                <a:schemeClr val="accent1"/>
              </a:solidFill>
            </a:endParaRPr>
          </a:p>
        </p:txBody>
      </p:sp>
      <p:sp>
        <p:nvSpPr>
          <p:cNvPr id="23" name="Text Placeholder 12"/>
          <p:cNvSpPr>
            <a:spLocks noGrp="1"/>
          </p:cNvSpPr>
          <p:nvPr>
            <p:ph type="body" sz="quarter" idx="20" hasCustomPrompt="1"/>
          </p:nvPr>
        </p:nvSpPr>
        <p:spPr>
          <a:xfrm>
            <a:off x="9360363" y="4089186"/>
            <a:ext cx="1890256" cy="294911"/>
          </a:xfrm>
        </p:spPr>
        <p:txBody>
          <a:bodyPr>
            <a:normAutofit/>
          </a:bodyPr>
          <a:lstStyle>
            <a:lvl1pPr marL="0" indent="0">
              <a:buNone/>
              <a:defRPr sz="2133"/>
            </a:lvl1pPr>
          </a:lstStyle>
          <a:p>
            <a:pPr lvl="0"/>
            <a:r>
              <a:rPr lang="lv-LV"/>
              <a:t>Grafiskie cipari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21" hasCustomPrompt="1"/>
          </p:nvPr>
        </p:nvSpPr>
        <p:spPr>
          <a:xfrm>
            <a:off x="419703" y="1604797"/>
            <a:ext cx="4979325" cy="1227819"/>
          </a:xfrm>
        </p:spPr>
        <p:txBody>
          <a:bodyPr>
            <a:noAutofit/>
          </a:bodyPr>
          <a:lstStyle>
            <a:lvl1pPr marL="0" indent="0">
              <a:buNone/>
              <a:defRPr sz="3733" baseline="0">
                <a:latin typeface="+mj-lt"/>
              </a:defRPr>
            </a:lvl1pPr>
          </a:lstStyle>
          <a:p>
            <a:pPr lvl="0"/>
            <a:r>
              <a:rPr lang="lv-LV"/>
              <a:t>Palielināti apakšvrisraksti (H2)</a:t>
            </a:r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22" hasCustomPrompt="1"/>
          </p:nvPr>
        </p:nvSpPr>
        <p:spPr>
          <a:xfrm>
            <a:off x="397035" y="3140969"/>
            <a:ext cx="3778752" cy="1081617"/>
          </a:xfrm>
        </p:spPr>
        <p:txBody>
          <a:bodyPr>
            <a:normAutofit/>
          </a:bodyPr>
          <a:lstStyle>
            <a:lvl1pPr marL="0" indent="0">
              <a:buNone/>
              <a:defRPr sz="2400" baseline="0">
                <a:latin typeface="+mj-lt"/>
              </a:defRPr>
            </a:lvl1pPr>
          </a:lstStyle>
          <a:p>
            <a:pPr lvl="0"/>
            <a:r>
              <a:rPr lang="lv-LV"/>
              <a:t>Standarta apakšvrisraksti (H2)</a:t>
            </a:r>
          </a:p>
        </p:txBody>
      </p:sp>
    </p:spTree>
    <p:extLst>
      <p:ext uri="{BB962C8B-B14F-4D97-AF65-F5344CB8AC3E}">
        <p14:creationId xmlns:p14="http://schemas.microsoft.com/office/powerpoint/2010/main" val="36568006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LEMEN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ELEMENTI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51ADC-87B6-4266-A7C9-96EA1F300956}" type="datetime1">
              <a:rPr lang="lv-LV" smtClean="0"/>
              <a:t>14.03.2022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723569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LEMENTI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/>
              <a:t>ELEMENTI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FDE1B-72BD-414A-A7C7-9555153544DB}" type="datetime1">
              <a:rPr lang="lv-LV" smtClean="0"/>
              <a:t>14.03.2022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668838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(LONG TEXT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8999" y="1852189"/>
            <a:ext cx="4438652" cy="2688299"/>
          </a:xfrm>
        </p:spPr>
        <p:txBody>
          <a:bodyPr>
            <a:noAutofit/>
          </a:bodyPr>
          <a:lstStyle>
            <a:lvl1pPr marL="0" indent="0">
              <a:defRPr sz="3200" b="0" spc="-133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PIRMAIS SLAIDS AR</a:t>
            </a:r>
            <a:br>
              <a:rPr lang="lv-LV"/>
            </a:br>
            <a:r>
              <a:rPr lang="lv-LV"/>
              <a:t>TITULU UN BILDI KOPĀ,</a:t>
            </a:r>
            <a:br>
              <a:rPr lang="lv-LV"/>
            </a:br>
            <a:r>
              <a:rPr lang="lv-LV"/>
              <a:t>AR DIEZGAN DAUDZ</a:t>
            </a:r>
            <a:br>
              <a:rPr lang="lv-LV"/>
            </a:br>
            <a:r>
              <a:rPr lang="lv-LV"/>
              <a:t>TEKSTU, NO KĀ DAĻA</a:t>
            </a:r>
            <a:br>
              <a:rPr lang="lv-LV"/>
            </a:br>
            <a:r>
              <a:rPr lang="lv-LV"/>
              <a:t>IR ARĪ IZCELTA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89002" y="4799060"/>
            <a:ext cx="3551765" cy="1318107"/>
          </a:xfrm>
        </p:spPr>
        <p:txBody>
          <a:bodyPr>
            <a:noAutofit/>
          </a:bodyPr>
          <a:lstStyle>
            <a:lvl1pPr marL="0" indent="0" algn="l">
              <a:lnSpc>
                <a:spcPct val="80000"/>
              </a:lnSpc>
              <a:buNone/>
              <a:defRPr sz="1733" spc="0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Apakštituls, kurš, iespējams,</a:t>
            </a:r>
          </a:p>
          <a:p>
            <a:r>
              <a:rPr lang="lv-LV"/>
              <a:t>ir vēl garāks par titulu un</a:t>
            </a:r>
          </a:p>
          <a:p>
            <a:r>
              <a:rPr lang="lv-LV"/>
              <a:t>aprakstsa daudz smalkāk</a:t>
            </a:r>
          </a:p>
          <a:p>
            <a:r>
              <a:rPr lang="lv-LV"/>
              <a:t>visu, ko raksta titulā (tas</a:t>
            </a:r>
          </a:p>
          <a:p>
            <a:r>
              <a:rPr lang="lv-LV"/>
              <a:t>nekas, ka atkārtojas)</a:t>
            </a:r>
          </a:p>
        </p:txBody>
      </p:sp>
      <p:sp>
        <p:nvSpPr>
          <p:cNvPr id="7" name="Picture Placeholder 11"/>
          <p:cNvSpPr>
            <a:spLocks noGrp="1"/>
          </p:cNvSpPr>
          <p:nvPr>
            <p:ph type="pic" sz="quarter" idx="15"/>
          </p:nvPr>
        </p:nvSpPr>
        <p:spPr>
          <a:xfrm>
            <a:off x="4464289" y="0"/>
            <a:ext cx="77277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</p:spPr>
        <p:txBody>
          <a:bodyPr/>
          <a:lstStyle/>
          <a:p>
            <a:endParaRPr lang="lv-LV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498" y="358719"/>
            <a:ext cx="2093101" cy="1412012"/>
          </a:xfrm>
          <a:prstGeom prst="rect">
            <a:avLst/>
          </a:prstGeom>
        </p:spPr>
      </p:pic>
      <p:sp>
        <p:nvSpPr>
          <p:cNvPr id="10" name="Picture Placeholder 5"/>
          <p:cNvSpPr>
            <a:spLocks noGrp="1"/>
          </p:cNvSpPr>
          <p:nvPr>
            <p:ph type="pic" sz="quarter" idx="16" hasCustomPrompt="1"/>
          </p:nvPr>
        </p:nvSpPr>
        <p:spPr>
          <a:xfrm>
            <a:off x="2927648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7" hasCustomPrompt="1"/>
          </p:nvPr>
        </p:nvSpPr>
        <p:spPr>
          <a:xfrm>
            <a:off x="4175787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8" hasCustomPrompt="1"/>
          </p:nvPr>
        </p:nvSpPr>
        <p:spPr>
          <a:xfrm>
            <a:off x="5423925" y="428600"/>
            <a:ext cx="1248139" cy="894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lv-LV"/>
              <a:t>LOGO</a:t>
            </a:r>
          </a:p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8392021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KCENTA STARPSLAID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773767" y="2642412"/>
            <a:ext cx="8642352" cy="978611"/>
          </a:xfrm>
        </p:spPr>
        <p:txBody>
          <a:bodyPr>
            <a:noAutofit/>
          </a:bodyPr>
          <a:lstStyle>
            <a:lvl1pPr algn="ctr">
              <a:defRPr sz="5067" b="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lv-LV"/>
              <a:t>AKCENTA STARPSLAIDS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49650" y="3649300"/>
            <a:ext cx="5092700" cy="643797"/>
          </a:xfrm>
        </p:spPr>
        <p:txBody>
          <a:bodyPr>
            <a:noAutofit/>
          </a:bodyPr>
          <a:lstStyle>
            <a:lvl1pPr marL="0" indent="0" algn="ctr">
              <a:buNone/>
              <a:defRPr sz="2933" spc="67" baseline="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Kāds starpslaida teksts</a:t>
            </a:r>
          </a:p>
        </p:txBody>
      </p:sp>
    </p:spTree>
    <p:extLst>
      <p:ext uri="{BB962C8B-B14F-4D97-AF65-F5344CB8AC3E}">
        <p14:creationId xmlns:p14="http://schemas.microsoft.com/office/powerpoint/2010/main" val="9441453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KCENTA STARPSLAIDS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89000" y="3307808"/>
            <a:ext cx="10416117" cy="2304256"/>
          </a:xfrm>
        </p:spPr>
        <p:txBody>
          <a:bodyPr>
            <a:noAutofit/>
          </a:bodyPr>
          <a:lstStyle>
            <a:lvl1pPr algn="ctr">
              <a:defRPr sz="3733" b="0" spc="-133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STARPDISCIPLINĀRĀ IZGLĪTĪBAS, KULTŪRAS UN RADOŠO INDUSTRIJU ATBALSTA CENTRA “TABFAB” MIERA IELĀ 58A, RĪGĀ, IEVIEŠANA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248" y="1172611"/>
            <a:ext cx="2899453" cy="1959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3056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1782234"/>
            <a:ext cx="10416117" cy="43349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06BF8-D377-4C3C-B138-F29267799703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0663378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275" y="1782233"/>
            <a:ext cx="10654352" cy="43439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60836-C5E9-460A-BFB2-2807AEE05040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883632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DIES PAR UZMANĪBU(rekvizīt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99467" y="4494873"/>
            <a:ext cx="3790952" cy="470887"/>
          </a:xfrm>
        </p:spPr>
        <p:txBody>
          <a:bodyPr>
            <a:norm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Autors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609476" y="5666508"/>
            <a:ext cx="499255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Reģistrācijas Nr.: 40003294758 • Talejas iela 1, Rīga, LV-1026</a:t>
            </a:r>
          </a:p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+371 80 002 000 • vni@vni.lv </a:t>
            </a:r>
          </a:p>
          <a:p>
            <a:pPr algn="ctr"/>
            <a:r>
              <a:rPr lang="lv-LV" sz="1467" b="1" i="0" u="none" strike="noStrike" kern="1200" baseline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www.vni.lv </a:t>
            </a:r>
            <a:endParaRPr lang="lv-LV" sz="1467" b="1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729197" y="3669032"/>
            <a:ext cx="8642351" cy="809053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GB" err="1"/>
              <a:t>Paldies</a:t>
            </a:r>
            <a:r>
              <a:rPr lang="en-GB"/>
              <a:t> Par </a:t>
            </a:r>
            <a:r>
              <a:rPr lang="en-GB" err="1"/>
              <a:t>uzmanību</a:t>
            </a:r>
            <a:r>
              <a:rPr lang="en-GB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4210727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99467" y="4494873"/>
            <a:ext cx="3790952" cy="470887"/>
          </a:xfrm>
        </p:spPr>
        <p:txBody>
          <a:bodyPr>
            <a:norm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Autor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03712" y="5666505"/>
            <a:ext cx="5204083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Registration no.: 40003294758 • 28 Vaļņu street, Riga, LV-1980 +371 80 002 000 • vni@vni.lv</a:t>
            </a:r>
          </a:p>
          <a:p>
            <a:pPr algn="ctr"/>
            <a:r>
              <a:rPr lang="lv-LV" sz="1467" b="1" i="0" u="none" strike="noStrike" kern="1200" baseline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www.vni.lv</a:t>
            </a:r>
            <a:endParaRPr lang="lv-LV" sz="1467" b="1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1773767" y="3669032"/>
            <a:ext cx="8642351" cy="809053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GB"/>
              <a:t>Thank you for your attention!!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BB0C0A0-5830-4CBD-83B6-7AD16A485E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3810" y="1344542"/>
            <a:ext cx="2404381" cy="163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0730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DIES PAR UZMANĪBU(shor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3609476" y="5666508"/>
            <a:ext cx="4992555" cy="769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Reģistrācijas Nr.: 40003294758 • Vaļņu iela 28, Rīga, LV-1980 </a:t>
            </a:r>
          </a:p>
          <a:p>
            <a:pPr algn="ctr"/>
            <a:r>
              <a:rPr lang="lv-LV" sz="146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+371 80 002 000 • vni@vni.lv </a:t>
            </a:r>
          </a:p>
          <a:p>
            <a:pPr algn="ctr"/>
            <a:r>
              <a:rPr lang="lv-LV" sz="1467" b="1" i="0" u="none" strike="noStrike" kern="1200" baseline="0">
                <a:solidFill>
                  <a:schemeClr val="accent1"/>
                </a:solidFill>
                <a:latin typeface="+mj-lt"/>
                <a:ea typeface="+mn-ea"/>
                <a:cs typeface="+mn-cs"/>
              </a:rPr>
              <a:t>www.vni.lv </a:t>
            </a:r>
            <a:endParaRPr lang="lv-LV" sz="1467" b="1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99467" y="4494873"/>
            <a:ext cx="3790952" cy="470887"/>
          </a:xfrm>
        </p:spPr>
        <p:txBody>
          <a:bodyPr>
            <a:norm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Autors</a:t>
            </a:r>
          </a:p>
        </p:txBody>
      </p:sp>
      <p:sp>
        <p:nvSpPr>
          <p:cNvPr id="7" name="Title 5"/>
          <p:cNvSpPr>
            <a:spLocks noGrp="1"/>
          </p:cNvSpPr>
          <p:nvPr>
            <p:ph type="title" hasCustomPrompt="1"/>
          </p:nvPr>
        </p:nvSpPr>
        <p:spPr>
          <a:xfrm>
            <a:off x="1729197" y="3669032"/>
            <a:ext cx="8642351" cy="809053"/>
          </a:xfrm>
        </p:spPr>
        <p:txBody>
          <a:bodyPr/>
          <a:lstStyle>
            <a:lvl1pPr algn="ctr">
              <a:defRPr baseline="0"/>
            </a:lvl1pPr>
          </a:lstStyle>
          <a:p>
            <a:r>
              <a:rPr lang="en-GB" err="1"/>
              <a:t>Paldies</a:t>
            </a:r>
            <a:r>
              <a:rPr lang="en-GB"/>
              <a:t> Par </a:t>
            </a:r>
            <a:r>
              <a:rPr lang="en-GB" err="1"/>
              <a:t>uzmanību</a:t>
            </a:r>
            <a:r>
              <a:rPr lang="en-GB"/>
              <a:t>!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94EF481-8A20-4C0B-A3FB-26E8192832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3810" y="1344542"/>
            <a:ext cx="2404381" cy="163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979237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Y CUSTOM 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99467" y="4494873"/>
            <a:ext cx="3790952" cy="470887"/>
          </a:xfrm>
        </p:spPr>
        <p:txBody>
          <a:bodyPr>
            <a:norm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Autors</a:t>
            </a:r>
          </a:p>
        </p:txBody>
      </p:sp>
      <p:sp>
        <p:nvSpPr>
          <p:cNvPr id="7" name="Title 5"/>
          <p:cNvSpPr>
            <a:spLocks noGrp="1"/>
          </p:cNvSpPr>
          <p:nvPr>
            <p:ph type="title"/>
          </p:nvPr>
        </p:nvSpPr>
        <p:spPr>
          <a:xfrm>
            <a:off x="1729197" y="3669032"/>
            <a:ext cx="8642351" cy="809053"/>
          </a:xfrm>
        </p:spPr>
        <p:txBody>
          <a:bodyPr/>
          <a:lstStyle>
            <a:lvl1pPr algn="ctr">
              <a:defRPr baseline="0"/>
            </a:lvl1pPr>
          </a:lstStyle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49651" y="5650899"/>
            <a:ext cx="5092700" cy="522861"/>
          </a:xfrm>
        </p:spPr>
        <p:txBody>
          <a:bodyPr/>
          <a:lstStyle>
            <a:lvl1pPr marL="0" indent="0" algn="ctr">
              <a:buNone/>
              <a:defRPr sz="1467"/>
            </a:lvl1pPr>
          </a:lstStyle>
          <a:p>
            <a:pPr lvl="0"/>
            <a:endParaRPr lang="en-GB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549651" y="6189368"/>
            <a:ext cx="5092700" cy="277357"/>
          </a:xfrm>
        </p:spPr>
        <p:txBody>
          <a:bodyPr/>
          <a:lstStyle>
            <a:lvl1pPr marL="0" indent="0" algn="ctr">
              <a:buNone/>
              <a:defRPr sz="1467" b="1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GB"/>
              <a:t>www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1962FC5F-A831-4A67-8186-9E4823325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93810" y="1344542"/>
            <a:ext cx="2404381" cy="163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97308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2" y="4406901"/>
            <a:ext cx="10416117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02" y="2906713"/>
            <a:ext cx="10416117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E9A73-8757-4855-A878-B7AA12240426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099021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6D117-525A-4358-A562-8FFBF3305F21}" type="datetime1">
              <a:rPr lang="lv-LV" smtClean="0"/>
              <a:t>14.03.2022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6451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(NO 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662767" y="3485390"/>
            <a:ext cx="6866467" cy="1137817"/>
          </a:xfrm>
        </p:spPr>
        <p:txBody>
          <a:bodyPr/>
          <a:lstStyle>
            <a:lvl1pPr algn="ctr">
              <a:defRPr b="0" baseline="0">
                <a:solidFill>
                  <a:schemeClr val="tx1"/>
                </a:solidFill>
              </a:defRPr>
            </a:lvl1pPr>
          </a:lstStyle>
          <a:p>
            <a:r>
              <a:rPr lang="lv-LV"/>
              <a:t>TITULS VARIĀCIJAI, KAD neliek bildi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662768" y="4869162"/>
            <a:ext cx="6866465" cy="768084"/>
          </a:xfrm>
        </p:spPr>
        <p:txBody>
          <a:bodyPr>
            <a:noAutofit/>
          </a:bodyPr>
          <a:lstStyle>
            <a:lvl1pPr marL="0" indent="0" algn="ctr">
              <a:buNone/>
              <a:defRPr sz="1867" spc="67" baseline="0">
                <a:solidFill>
                  <a:schemeClr val="tx1"/>
                </a:solidFill>
                <a:latin typeface="+mj-lt"/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/>
              <a:t>Titullapas apakšnosaukums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0" hasCustomPrompt="1"/>
          </p:nvPr>
        </p:nvSpPr>
        <p:spPr>
          <a:xfrm>
            <a:off x="3023659" y="5744461"/>
            <a:ext cx="1400275" cy="750039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LOGO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4463819" y="5723115"/>
            <a:ext cx="3027132" cy="874237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LOGO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7490952" y="5733257"/>
            <a:ext cx="1485368" cy="765796"/>
          </a:xfrm>
        </p:spPr>
        <p:txBody>
          <a:bodyPr/>
          <a:lstStyle>
            <a:lvl1pPr>
              <a:defRPr/>
            </a:lvl1pPr>
          </a:lstStyle>
          <a:p>
            <a:r>
              <a:rPr lang="lv-LV"/>
              <a:t>LOGO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EA91A90-EEB3-49CE-8F44-5E69AAF561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222" y="791040"/>
            <a:ext cx="3151559" cy="2694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1239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6B6BD-8FB3-4761-8920-BD2D0BBA7135}" type="datetime1">
              <a:rPr lang="lv-LV" smtClean="0"/>
              <a:t>14.03.2022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804243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01" y="1782235"/>
            <a:ext cx="5086351" cy="566621"/>
          </a:xfrm>
        </p:spPr>
        <p:txBody>
          <a:bodyPr anchor="b">
            <a:normAutofit/>
          </a:bodyPr>
          <a:lstStyle>
            <a:lvl1pPr marL="0" indent="0">
              <a:buNone/>
              <a:defRPr sz="2667" b="1">
                <a:latin typeface="+mj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9001" y="2348856"/>
            <a:ext cx="5086351" cy="3777307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467"/>
            </a:lvl4pPr>
            <a:lvl5pPr>
              <a:defRPr sz="14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782234"/>
            <a:ext cx="5111747" cy="566621"/>
          </a:xfrm>
        </p:spPr>
        <p:txBody>
          <a:bodyPr anchor="b">
            <a:normAutofit/>
          </a:bodyPr>
          <a:lstStyle>
            <a:lvl1pPr marL="0" indent="0">
              <a:buNone/>
              <a:defRPr sz="2667" b="1">
                <a:latin typeface="+mj-lt"/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348856"/>
            <a:ext cx="5111747" cy="3777307"/>
          </a:xfrm>
        </p:spPr>
        <p:txBody>
          <a:bodyPr>
            <a:normAutofit/>
          </a:bodyPr>
          <a:lstStyle>
            <a:lvl1pPr>
              <a:defRPr sz="2133"/>
            </a:lvl1pPr>
            <a:lvl2pPr>
              <a:defRPr sz="1867"/>
            </a:lvl2pPr>
            <a:lvl3pPr>
              <a:defRPr sz="1600"/>
            </a:lvl3pPr>
            <a:lvl4pPr>
              <a:defRPr sz="1467"/>
            </a:lvl4pPr>
            <a:lvl5pPr>
              <a:defRPr sz="1467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8197C-FEAA-4944-9480-6B6E1DC88DF9}" type="datetime1">
              <a:rPr lang="lv-LV" smtClean="0"/>
              <a:t>14.03.2022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7233389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5" y="548615"/>
            <a:ext cx="3589863" cy="886484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0768" y="668632"/>
            <a:ext cx="7141633" cy="5457533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6" y="1435103"/>
            <a:ext cx="3589861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5A28C-8309-488C-B7BB-E3022932A47B}" type="datetime1">
              <a:rPr lang="lv-LV" smtClean="0"/>
              <a:t>14.03.2022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64104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5698" y="4800601"/>
            <a:ext cx="7344835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25699" y="612775"/>
            <a:ext cx="7344833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25698" y="5367339"/>
            <a:ext cx="7344835" cy="749828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19206-5601-4207-B321-E2430010467E}" type="datetime1">
              <a:rPr lang="lv-LV" smtClean="0"/>
              <a:t>14.03.2022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1183563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9002" y="1782234"/>
            <a:ext cx="10416116" cy="43349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498B-099A-4743-A568-E6A7C7086A0E}" type="datetime1">
              <a:rPr lang="lv-LV" smtClean="0"/>
              <a:t>14.03.2022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911240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79418" y="548617"/>
            <a:ext cx="2425701" cy="55685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8617"/>
            <a:ext cx="8026400" cy="55685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21055-FD5C-4E5E-BC59-BD69F04CADB4}" type="datetime1">
              <a:rPr lang="lv-LV" smtClean="0"/>
              <a:t>14.03.2022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15172394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70" lvl="0" indent="-457178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40" lvl="1" indent="-42331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09" lvl="2" indent="-423312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278" lvl="3" indent="-423312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848" lvl="4" indent="-42331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418" lvl="5" indent="-423312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6987" lvl="6" indent="-423312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557" lvl="7" indent="-423312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126" lvl="8" indent="-423312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lv" smtClean="0"/>
              <a:pPr/>
              <a:t>‹#›</a:t>
            </a:fld>
            <a:endParaRPr lang="lv"/>
          </a:p>
        </p:txBody>
      </p:sp>
    </p:spTree>
    <p:extLst>
      <p:ext uri="{BB962C8B-B14F-4D97-AF65-F5344CB8AC3E}">
        <p14:creationId xmlns:p14="http://schemas.microsoft.com/office/powerpoint/2010/main" val="159895665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2A5AF2-2D41-40B4-9D2C-5EEEFDBB8CFA}" type="datetimeFigureOut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E65AA-15E5-4191-88B6-F3F9F369BE7D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117059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7A06D-10FC-4449-9E72-6CFA8B9C4D82}" type="datetime1">
              <a:rPr lang="lv-LV" smtClean="0"/>
              <a:t>14.03.2022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B0F90-C484-4600-A284-55818B405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11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89001" y="302510"/>
            <a:ext cx="10416116" cy="1014257"/>
          </a:xfrm>
        </p:spPr>
        <p:txBody>
          <a:bodyPr/>
          <a:lstStyle>
            <a:lvl1pPr marL="0" indent="0">
              <a:defRPr/>
            </a:lvl1pPr>
          </a:lstStyle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2" y="1782234"/>
            <a:ext cx="5086349" cy="4343929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2D1F9-1477-49C7-A163-6D4B2EC4FC15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216651" y="1782233"/>
            <a:ext cx="5088467" cy="4343931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5359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2" y="1782234"/>
            <a:ext cx="3310465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A1219-1372-4738-A219-C7448B22D369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2" name="Content Placeholder 2"/>
          <p:cNvSpPr>
            <a:spLocks noGrp="1"/>
          </p:cNvSpPr>
          <p:nvPr>
            <p:ph sz="half" idx="13"/>
          </p:nvPr>
        </p:nvSpPr>
        <p:spPr>
          <a:xfrm>
            <a:off x="4440768" y="1782234"/>
            <a:ext cx="3310465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7990418" y="1782234"/>
            <a:ext cx="3314700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82186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1" y="1782234"/>
            <a:ext cx="2421467" cy="4334932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C7135-BD69-4C18-99B2-D6C133E40F9D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6"/>
          </p:nvPr>
        </p:nvSpPr>
        <p:spPr>
          <a:xfrm>
            <a:off x="3549650" y="1782234"/>
            <a:ext cx="2425700" cy="4334932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6216651" y="1782234"/>
            <a:ext cx="2425700" cy="4334932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13" name="Content Placeholder 2"/>
          <p:cNvSpPr>
            <a:spLocks noGrp="1"/>
          </p:cNvSpPr>
          <p:nvPr>
            <p:ph sz="half" idx="18"/>
          </p:nvPr>
        </p:nvSpPr>
        <p:spPr>
          <a:xfrm>
            <a:off x="8856369" y="1774342"/>
            <a:ext cx="2425700" cy="4334932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 marL="596885" indent="-380990">
              <a:defRPr sz="1600"/>
            </a:lvl2pPr>
            <a:lvl3pPr marL="836063" indent="-304792">
              <a:tabLst/>
              <a:defRPr sz="1467"/>
            </a:lvl3pPr>
            <a:lvl4pPr marL="1073124" indent="-304792">
              <a:defRPr sz="1400"/>
            </a:lvl4pPr>
            <a:lvl5pPr marL="1439297" indent="-304792"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37735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</a:t>
            </a:r>
            <a:br>
              <a:rPr lang="lv-LV"/>
            </a:br>
            <a:r>
              <a:rPr lang="en-US"/>
              <a:t>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9001" y="1782234"/>
            <a:ext cx="5086351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99AB6-EE43-4263-BFD8-396EFF883A01}" type="datetime1">
              <a:rPr lang="lv-LV" smtClean="0"/>
              <a:t>14.03.2022</a:t>
            </a:fld>
            <a:endParaRPr lang="lv-LV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lv-LV"/>
              <a:t>Cits nosaukums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  <p:sp>
        <p:nvSpPr>
          <p:cNvPr id="11" name="Content Placeholder 2"/>
          <p:cNvSpPr>
            <a:spLocks noGrp="1"/>
          </p:cNvSpPr>
          <p:nvPr>
            <p:ph sz="half" idx="13"/>
          </p:nvPr>
        </p:nvSpPr>
        <p:spPr>
          <a:xfrm>
            <a:off x="6216651" y="1782234"/>
            <a:ext cx="5088467" cy="4334933"/>
          </a:xfrm>
        </p:spPr>
        <p:txBody>
          <a:bodyPr>
            <a:noAutofit/>
          </a:bodyPr>
          <a:lstStyle>
            <a:lvl1pPr marL="0" indent="0">
              <a:buNone/>
              <a:defRPr sz="1867"/>
            </a:lvl1pPr>
            <a:lvl2pPr>
              <a:defRPr sz="1600"/>
            </a:lvl2pPr>
            <a:lvl3pPr>
              <a:defRPr sz="1467"/>
            </a:lvl3pPr>
            <a:lvl4pPr>
              <a:defRPr sz="1400"/>
            </a:lvl4pPr>
            <a:lvl5pPr>
              <a:defRPr sz="1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30398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theme" Target="../theme/theme1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9001" y="302510"/>
            <a:ext cx="10416116" cy="1014257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9002" y="1782234"/>
            <a:ext cx="10416116" cy="433493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1223327" y="3205328"/>
            <a:ext cx="1261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fld id="{F441A99E-A4CD-4CA9-80EB-97C7C3B53F47}" type="datetime1">
              <a:rPr lang="lv-LV" smtClean="0"/>
              <a:t>14.03.2022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739983" y="4840800"/>
            <a:ext cx="22286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7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lv-LV"/>
              <a:t>Cits nosaukums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68608" y="6368664"/>
            <a:ext cx="5668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fld id="{7D818A06-01C8-4740-BA7B-FC4932E60795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2111552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</p:sldLayoutIdLst>
  <p:hf hdr="0"/>
  <p:txStyles>
    <p:titleStyle>
      <a:lvl1pPr marL="0" indent="0" algn="l" defTabSz="1219170" rtl="0" eaLnBrk="1" latinLnBrk="0" hangingPunct="1">
        <a:spcBef>
          <a:spcPct val="0"/>
        </a:spcBef>
        <a:buNone/>
        <a:defRPr sz="3467" b="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94" indent="-239994" algn="l" defTabSz="1219170" rtl="0" eaLnBrk="1" latinLnBrk="0" hangingPunct="1">
        <a:spcBef>
          <a:spcPts val="267"/>
        </a:spcBef>
        <a:buClr>
          <a:schemeClr val="accent1"/>
        </a:buClr>
        <a:buFont typeface="Calibri" pitchFamily="34" charset="0"/>
        <a:buChar char="●"/>
        <a:defRPr sz="18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4.xml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2.xml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4">
            <a:extLst>
              <a:ext uri="{FF2B5EF4-FFF2-40B4-BE49-F238E27FC236}">
                <a16:creationId xmlns:a16="http://schemas.microsoft.com/office/drawing/2014/main" id="{1C24ACDE-B3F7-45C5-80F3-2A9772AF9943}"/>
              </a:ext>
            </a:extLst>
          </p:cNvPr>
          <p:cNvSpPr txBox="1">
            <a:spLocks/>
          </p:cNvSpPr>
          <p:nvPr/>
        </p:nvSpPr>
        <p:spPr>
          <a:xfrm>
            <a:off x="859503" y="2668267"/>
            <a:ext cx="5087815" cy="214954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600" b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219140">
              <a:lnSpc>
                <a:spcPct val="120000"/>
              </a:lnSpc>
              <a:spcAft>
                <a:spcPts val="600"/>
              </a:spcAft>
              <a:defRPr/>
            </a:pPr>
            <a:r>
              <a:rPr lang="lv-LV" sz="4400" b="1" dirty="0">
                <a:solidFill>
                  <a:srgbClr val="D5DE3D"/>
                </a:solidFill>
                <a:latin typeface="Roboto Slab"/>
              </a:rPr>
              <a:t>Padomes sēžu statistika 2021.gadā</a:t>
            </a:r>
            <a:endParaRPr lang="lv-LV" sz="4400" spc="-133" dirty="0">
              <a:solidFill>
                <a:srgbClr val="FFFFFF"/>
              </a:solidFill>
              <a:latin typeface="Roboto Slab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1CF6A51-CC1B-43BB-BA0F-9D48150CEA5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05590" y="5"/>
            <a:ext cx="6445111" cy="6858000"/>
          </a:xfrm>
          <a:custGeom>
            <a:avLst/>
            <a:gdLst>
              <a:gd name="connsiteX0" fmla="*/ 0 w 3419872"/>
              <a:gd name="connsiteY0" fmla="*/ 0 h 5143500"/>
              <a:gd name="connsiteX1" fmla="*/ 3419872 w 3419872"/>
              <a:gd name="connsiteY1" fmla="*/ 0 h 5143500"/>
              <a:gd name="connsiteX2" fmla="*/ 3419872 w 3419872"/>
              <a:gd name="connsiteY2" fmla="*/ 5143500 h 5143500"/>
              <a:gd name="connsiteX3" fmla="*/ 0 w 3419872"/>
              <a:gd name="connsiteY3" fmla="*/ 5143500 h 5143500"/>
              <a:gd name="connsiteX4" fmla="*/ 0 w 3419872"/>
              <a:gd name="connsiteY4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2375911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50375"/>
              <a:gd name="connsiteX1" fmla="*/ 5795783 w 5795783"/>
              <a:gd name="connsiteY1" fmla="*/ 0 h 5150375"/>
              <a:gd name="connsiteX2" fmla="*/ 5795783 w 5795783"/>
              <a:gd name="connsiteY2" fmla="*/ 5143500 h 5150375"/>
              <a:gd name="connsiteX3" fmla="*/ 3441565 w 5795783"/>
              <a:gd name="connsiteY3" fmla="*/ 5150375 h 5150375"/>
              <a:gd name="connsiteX4" fmla="*/ 0 w 5795783"/>
              <a:gd name="connsiteY4" fmla="*/ 4180114 h 5150375"/>
              <a:gd name="connsiteX5" fmla="*/ 2375911 w 5795783"/>
              <a:gd name="connsiteY5" fmla="*/ 0 h 5150375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  <a:gd name="connsiteX0" fmla="*/ 2375911 w 5795783"/>
              <a:gd name="connsiteY0" fmla="*/ 0 h 5143500"/>
              <a:gd name="connsiteX1" fmla="*/ 5795783 w 5795783"/>
              <a:gd name="connsiteY1" fmla="*/ 0 h 5143500"/>
              <a:gd name="connsiteX2" fmla="*/ 5795783 w 5795783"/>
              <a:gd name="connsiteY2" fmla="*/ 5143500 h 5143500"/>
              <a:gd name="connsiteX3" fmla="*/ 3434690 w 5795783"/>
              <a:gd name="connsiteY3" fmla="*/ 5143500 h 5143500"/>
              <a:gd name="connsiteX4" fmla="*/ 0 w 5795783"/>
              <a:gd name="connsiteY4" fmla="*/ 4180114 h 5143500"/>
              <a:gd name="connsiteX5" fmla="*/ 2375911 w 5795783"/>
              <a:gd name="connsiteY5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795783" h="5143500">
                <a:moveTo>
                  <a:pt x="2375911" y="0"/>
                </a:moveTo>
                <a:lnTo>
                  <a:pt x="5795783" y="0"/>
                </a:lnTo>
                <a:lnTo>
                  <a:pt x="5795783" y="5143500"/>
                </a:lnTo>
                <a:lnTo>
                  <a:pt x="3434690" y="5143500"/>
                </a:lnTo>
                <a:cubicBezTo>
                  <a:pt x="1267681" y="4664241"/>
                  <a:pt x="1183856" y="4659373"/>
                  <a:pt x="0" y="4180114"/>
                </a:cubicBezTo>
                <a:cubicBezTo>
                  <a:pt x="620090" y="2683615"/>
                  <a:pt x="1432687" y="1331495"/>
                  <a:pt x="237591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590005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B6F7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ECC1C796-5ED2-4984-992D-B83488CF20BC}"/>
              </a:ext>
            </a:extLst>
          </p:cNvPr>
          <p:cNvSpPr/>
          <p:nvPr/>
        </p:nvSpPr>
        <p:spPr>
          <a:xfrm flipH="1">
            <a:off x="884767" y="0"/>
            <a:ext cx="5088469" cy="6858000"/>
          </a:xfrm>
          <a:prstGeom prst="rect">
            <a:avLst/>
          </a:prstGeom>
          <a:gradFill>
            <a:gsLst>
              <a:gs pos="0">
                <a:srgbClr val="6B6F7B"/>
              </a:gs>
              <a:gs pos="100000">
                <a:srgbClr val="6B6F7B">
                  <a:alpha val="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70">
              <a:defRPr/>
            </a:pPr>
            <a:endParaRPr lang="lv-LV" sz="2133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3D4960C1-4A0D-4F2D-86C4-AE14BDB743C8}"/>
              </a:ext>
            </a:extLst>
          </p:cNvPr>
          <p:cNvSpPr txBox="1">
            <a:spLocks/>
          </p:cNvSpPr>
          <p:nvPr/>
        </p:nvSpPr>
        <p:spPr>
          <a:xfrm>
            <a:off x="889001" y="514045"/>
            <a:ext cx="10416116" cy="542875"/>
          </a:xfrm>
          <a:prstGeom prst="rect">
            <a:avLst/>
          </a:prstGeom>
        </p:spPr>
        <p:txBody>
          <a:bodyPr vert="horz" wrap="square" lIns="0" tIns="9241" rIns="0" bIns="0" rtlCol="0" anchor="t" anchorCtr="0">
            <a:sp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2600" b="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7620" defTabSz="1219170">
              <a:spcBef>
                <a:spcPts val="73"/>
              </a:spcBef>
            </a:pPr>
            <a:r>
              <a:rPr lang="lv-LV" sz="3467" b="1" spc="27" dirty="0">
                <a:solidFill>
                  <a:srgbClr val="D5DE3D"/>
                </a:solidFill>
                <a:latin typeface="Roboto Slab"/>
              </a:rPr>
              <a:t>Padomes sēžu apmeklējums</a:t>
            </a:r>
            <a:endParaRPr lang="lv-LV" sz="2133" b="1" spc="27" dirty="0">
              <a:solidFill>
                <a:srgbClr val="FFFFFF"/>
              </a:solidFill>
              <a:latin typeface="Roboto Slab"/>
            </a:endParaRPr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532DDBC6-68D4-4522-8D6B-518B710B4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2819" y="1113600"/>
            <a:ext cx="4500873" cy="4334933"/>
          </a:xfrm>
        </p:spPr>
        <p:txBody>
          <a:bodyPr/>
          <a:lstStyle/>
          <a:p>
            <a:r>
              <a:rPr lang="lv-LV" sz="2133" b="1" spc="27" dirty="0">
                <a:solidFill>
                  <a:schemeClr val="accent1"/>
                </a:solidFill>
              </a:rPr>
              <a:t>2021.gadā padomes sastāvs:</a:t>
            </a:r>
          </a:p>
          <a:p>
            <a:r>
              <a:rPr lang="lv-LV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Jānis </a:t>
            </a:r>
            <a:r>
              <a:rPr lang="lv-LV" sz="1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Garisons</a:t>
            </a:r>
            <a:r>
              <a:rPr lang="lv-LV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lv-LV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Ieva </a:t>
            </a:r>
            <a:r>
              <a:rPr lang="lv-LV" sz="1800" b="1" dirty="0" err="1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Braunfelde</a:t>
            </a:r>
            <a:r>
              <a:rPr lang="lv-LV" sz="18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lv-LV" sz="1800" b="1" spc="27" dirty="0">
                <a:solidFill>
                  <a:schemeClr val="tx2"/>
                </a:solidFill>
                <a:latin typeface="+mj-lt"/>
              </a:rPr>
              <a:t>Inta Komisare </a:t>
            </a:r>
            <a:r>
              <a:rPr lang="lv-LV" sz="1800" spc="27" dirty="0">
                <a:solidFill>
                  <a:schemeClr val="tx2"/>
                </a:solidFill>
                <a:latin typeface="+mj-lt"/>
              </a:rPr>
              <a:t>(līdz 18.10.2021.)</a:t>
            </a:r>
          </a:p>
          <a:p>
            <a:r>
              <a:rPr lang="lv-LV" sz="1800" b="1" spc="27" dirty="0">
                <a:solidFill>
                  <a:schemeClr val="tx2"/>
                </a:solidFill>
                <a:latin typeface="+mj-lt"/>
              </a:rPr>
              <a:t>Jolanta Plūme </a:t>
            </a:r>
            <a:r>
              <a:rPr lang="lv-LV" sz="1800" spc="27" dirty="0">
                <a:solidFill>
                  <a:schemeClr val="tx2"/>
                </a:solidFill>
                <a:latin typeface="+mj-lt"/>
              </a:rPr>
              <a:t>(no 19.10.2021.)</a:t>
            </a:r>
          </a:p>
          <a:p>
            <a:endParaRPr lang="lv-LV" sz="1800" spc="27" dirty="0">
              <a:solidFill>
                <a:schemeClr val="tx2"/>
              </a:solidFill>
            </a:endParaRPr>
          </a:p>
          <a:p>
            <a:r>
              <a:rPr lang="lv-LV" sz="2130" b="1" spc="27" dirty="0">
                <a:solidFill>
                  <a:schemeClr val="accent1"/>
                </a:solidFill>
              </a:rPr>
              <a:t>2021.gadā notika 24 padomes sēdes </a:t>
            </a:r>
          </a:p>
        </p:txBody>
      </p:sp>
      <p:sp>
        <p:nvSpPr>
          <p:cNvPr id="24" name="Content Placeholder 23">
            <a:extLst>
              <a:ext uri="{FF2B5EF4-FFF2-40B4-BE49-F238E27FC236}">
                <a16:creationId xmlns:a16="http://schemas.microsoft.com/office/drawing/2014/main" id="{212E6A7B-53FC-4F73-AD87-63AEB7D2CDDC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84766" y="3654090"/>
            <a:ext cx="4558679" cy="2267700"/>
          </a:xfrm>
        </p:spPr>
        <p:txBody>
          <a:bodyPr/>
          <a:lstStyle/>
          <a:p>
            <a:r>
              <a:rPr lang="lv-LV" sz="1800" dirty="0">
                <a:latin typeface="Calibri" panose="020F0502020204030204" pitchFamily="34" charset="0"/>
                <a:ea typeface="Calibri" panose="020F0502020204030204" pitchFamily="34" charset="0"/>
              </a:rPr>
              <a:t>A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tbilstoši ar </a:t>
            </a:r>
            <a:r>
              <a:rPr lang="lv-LV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adomes 20.01.2021. protokollēmum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</a:t>
            </a:r>
            <a:r>
              <a:rPr lang="nn-NO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Nr. PPL-21/2-12</a:t>
            </a:r>
            <a:r>
              <a:rPr lang="lv-LV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apstiprināto padomes kārtējo sēžu grafiku 2021.kalendāra gadam, notika 10 sēdēs:</a:t>
            </a:r>
          </a:p>
          <a:p>
            <a:r>
              <a:rPr lang="lv-LV" sz="1000" dirty="0">
                <a:solidFill>
                  <a:schemeClr val="tx2"/>
                </a:solidFill>
                <a:effectLst/>
                <a:latin typeface="Roboto Slab" pitchFamily="2" charset="0"/>
                <a:ea typeface="Calibri" panose="020F0502020204030204" pitchFamily="34" charset="0"/>
                <a:cs typeface="Calibri" panose="020F0502020204030204" pitchFamily="34" charset="0"/>
              </a:rPr>
              <a:t>17. februārī, 17. martā, 21. aprīlī, 19. maijā, 16. jūnijā, 18. augustā, 15. septembrī, 20. oktobrī, 17. novembrī un 15. decembr</a:t>
            </a:r>
            <a:r>
              <a:rPr lang="lv-LV" sz="1000" dirty="0">
                <a:solidFill>
                  <a:schemeClr val="bg2">
                    <a:lumMod val="20000"/>
                    <a:lumOff val="80000"/>
                  </a:schemeClr>
                </a:solidFill>
                <a:effectLst/>
                <a:latin typeface="Roboto Slab" pitchFamily="2" charset="0"/>
                <a:ea typeface="Calibri" panose="020F0502020204030204" pitchFamily="34" charset="0"/>
                <a:cs typeface="Calibri" panose="020F0502020204030204" pitchFamily="34" charset="0"/>
              </a:rPr>
              <a:t>ī</a:t>
            </a:r>
            <a:r>
              <a:rPr lang="lv-LV" sz="1800" dirty="0">
                <a:solidFill>
                  <a:schemeClr val="bg2">
                    <a:lumMod val="20000"/>
                    <a:lumOff val="80000"/>
                  </a:schemeClr>
                </a:solidFill>
                <a:latin typeface="Roboto Slab" pitchFamily="2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lv-LV" sz="1800" dirty="0">
              <a:solidFill>
                <a:schemeClr val="bg2">
                  <a:lumMod val="20000"/>
                  <a:lumOff val="80000"/>
                </a:schemeClr>
              </a:solidFill>
              <a:effectLst/>
              <a:latin typeface="Roboto Slab" pitchFamily="2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lv-LV" sz="160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Pārējās 14 padomes sēdes notika ārpus sēžu  grafika </a:t>
            </a:r>
            <a:endParaRPr lang="lv-LV" sz="1600" dirty="0">
              <a:effectLst/>
              <a:latin typeface="+mj-lt"/>
              <a:ea typeface="Calibri" panose="020F0502020204030204" pitchFamily="34" charset="0"/>
            </a:endParaRPr>
          </a:p>
          <a:p>
            <a:endParaRPr lang="lv-LV" spc="27" dirty="0">
              <a:solidFill>
                <a:schemeClr val="tx2"/>
              </a:solidFill>
            </a:endParaRPr>
          </a:p>
          <a:p>
            <a:pPr fontAlgn="ctr">
              <a:spcBef>
                <a:spcPts val="0"/>
              </a:spcBef>
            </a:pPr>
            <a:endParaRPr lang="lv-LV" sz="1467" dirty="0"/>
          </a:p>
          <a:p>
            <a:endParaRPr lang="lv-LV" dirty="0"/>
          </a:p>
          <a:p>
            <a:endParaRPr lang="lv-LV" dirty="0"/>
          </a:p>
          <a:p>
            <a:endParaRPr lang="lv-LV" dirty="0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D6C621D4-A073-43B7-9651-22FF1E1785E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192517" y="1113600"/>
            <a:ext cx="3768516" cy="4334933"/>
          </a:xfrm>
        </p:spPr>
        <p:txBody>
          <a:bodyPr/>
          <a:lstStyle/>
          <a:p>
            <a:r>
              <a:rPr lang="lv-LV" sz="2133" b="1" spc="27" dirty="0">
                <a:solidFill>
                  <a:schemeClr val="accent1"/>
                </a:solidFill>
              </a:rPr>
              <a:t>Padomes locekļu padomes sēžu apmeklējumu statistika</a:t>
            </a:r>
            <a:endParaRPr lang="lv-LV" sz="2133" spc="27" dirty="0">
              <a:solidFill>
                <a:schemeClr val="tx2"/>
              </a:solidFill>
            </a:endParaRPr>
          </a:p>
          <a:p>
            <a:endParaRPr lang="lv-LV" spc="27" dirty="0">
              <a:solidFill>
                <a:schemeClr val="tx2"/>
              </a:solidFill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83B20452-4DCD-43BA-90DF-E08598C8B9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62319597"/>
              </p:ext>
            </p:extLst>
          </p:nvPr>
        </p:nvGraphicFramePr>
        <p:xfrm>
          <a:off x="5911371" y="1987420"/>
          <a:ext cx="2374213" cy="21154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7116D70A-ECF9-4A92-B68F-D8D557B78279}"/>
              </a:ext>
            </a:extLst>
          </p:cNvPr>
          <p:cNvCxnSpPr>
            <a:cxnSpLocks/>
          </p:cNvCxnSpPr>
          <p:nvPr/>
        </p:nvCxnSpPr>
        <p:spPr>
          <a:xfrm flipH="1">
            <a:off x="6192517" y="1794099"/>
            <a:ext cx="41427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92FB4EB-7701-4AB7-924D-4E339CDD22C2}"/>
              </a:ext>
            </a:extLst>
          </p:cNvPr>
          <p:cNvCxnSpPr>
            <a:cxnSpLocks/>
          </p:cNvCxnSpPr>
          <p:nvPr/>
        </p:nvCxnSpPr>
        <p:spPr>
          <a:xfrm flipH="1">
            <a:off x="892819" y="1450150"/>
            <a:ext cx="41427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725E591-D3FF-4DF3-BB6B-D2A446EC9DD1}"/>
              </a:ext>
            </a:extLst>
          </p:cNvPr>
          <p:cNvCxnSpPr>
            <a:cxnSpLocks/>
          </p:cNvCxnSpPr>
          <p:nvPr/>
        </p:nvCxnSpPr>
        <p:spPr>
          <a:xfrm flipH="1">
            <a:off x="892819" y="3429000"/>
            <a:ext cx="41427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Graphic 42" descr="Clipboard Partially Checked outline">
            <a:extLst>
              <a:ext uri="{FF2B5EF4-FFF2-40B4-BE49-F238E27FC236}">
                <a16:creationId xmlns:a16="http://schemas.microsoft.com/office/drawing/2014/main" id="{5C190784-BAA4-4164-A58F-9BCA184652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733651" y="457365"/>
            <a:ext cx="888204" cy="888204"/>
          </a:xfrm>
          <a:prstGeom prst="rect">
            <a:avLst/>
          </a:prstGeom>
        </p:spPr>
      </p:pic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04169285-DC1A-4824-8517-B7DB591FE512}"/>
              </a:ext>
            </a:extLst>
          </p:cNvPr>
          <p:cNvCxnSpPr/>
          <p:nvPr/>
        </p:nvCxnSpPr>
        <p:spPr>
          <a:xfrm>
            <a:off x="832277" y="3653124"/>
            <a:ext cx="4927600" cy="0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E5AAB1C-A34D-4E58-9B6E-655FC0DB2F35}"/>
              </a:ext>
            </a:extLst>
          </p:cNvPr>
          <p:cNvCxnSpPr>
            <a:cxnSpLocks/>
          </p:cNvCxnSpPr>
          <p:nvPr/>
        </p:nvCxnSpPr>
        <p:spPr>
          <a:xfrm flipV="1">
            <a:off x="5759877" y="1624427"/>
            <a:ext cx="0" cy="4780821"/>
          </a:xfrm>
          <a:prstGeom prst="line">
            <a:avLst/>
          </a:prstGeom>
          <a:ln>
            <a:solidFill>
              <a:schemeClr val="accent1">
                <a:shade val="95000"/>
                <a:satMod val="105000"/>
                <a:alpha val="3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A019085D-F1EB-441C-A2FF-F695340D83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1572916"/>
              </p:ext>
            </p:extLst>
          </p:nvPr>
        </p:nvGraphicFramePr>
        <p:xfrm>
          <a:off x="8154954" y="1716837"/>
          <a:ext cx="2901822" cy="2321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6" name="Chart 15">
            <a:extLst>
              <a:ext uri="{FF2B5EF4-FFF2-40B4-BE49-F238E27FC236}">
                <a16:creationId xmlns:a16="http://schemas.microsoft.com/office/drawing/2014/main" id="{DC925360-43D1-4569-80D9-FF309AB84F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5791615"/>
              </p:ext>
            </p:extLst>
          </p:nvPr>
        </p:nvGraphicFramePr>
        <p:xfrm>
          <a:off x="5911372" y="4159590"/>
          <a:ext cx="2443610" cy="1957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186A5BBC-7D9C-4DF8-A31E-2CCFDD5875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1992937"/>
              </p:ext>
            </p:extLst>
          </p:nvPr>
        </p:nvGraphicFramePr>
        <p:xfrm>
          <a:off x="8404736" y="4014837"/>
          <a:ext cx="2443610" cy="2227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1723582031"/>
      </p:ext>
    </p:extLst>
  </p:cSld>
  <p:clrMapOvr>
    <a:masterClrMapping/>
  </p:clrMapOvr>
  <p:transition spd="slow">
    <p:wipe dir="u"/>
  </p:transition>
</p:sld>
</file>

<file path=ppt/theme/theme1.xml><?xml version="1.0" encoding="utf-8"?>
<a:theme xmlns:a="http://schemas.openxmlformats.org/drawingml/2006/main" name="1_Office Theme">
  <a:themeElements>
    <a:clrScheme name="VNĪ">
      <a:dk1>
        <a:srgbClr val="6B6F7B"/>
      </a:dk1>
      <a:lt1>
        <a:srgbClr val="FFFFFF"/>
      </a:lt1>
      <a:dk2>
        <a:srgbClr val="6B6F7B"/>
      </a:dk2>
      <a:lt2>
        <a:srgbClr val="FFFFFF"/>
      </a:lt2>
      <a:accent1>
        <a:srgbClr val="D5DE3D"/>
      </a:accent1>
      <a:accent2>
        <a:srgbClr val="FFFFFF"/>
      </a:accent2>
      <a:accent3>
        <a:srgbClr val="F0E8D7"/>
      </a:accent3>
      <a:accent4>
        <a:srgbClr val="D1DDDF"/>
      </a:accent4>
      <a:accent5>
        <a:srgbClr val="00B4FF"/>
      </a:accent5>
      <a:accent6>
        <a:srgbClr val="B2E9FF"/>
      </a:accent6>
      <a:hlink>
        <a:srgbClr val="0000FF"/>
      </a:hlink>
      <a:folHlink>
        <a:srgbClr val="800080"/>
      </a:folHlink>
    </a:clrScheme>
    <a:fontScheme name="VNĪ">
      <a:majorFont>
        <a:latin typeface="Roboto Slab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141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Roboto Slab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Tatjana Visotina</dc:creator>
  <cp:lastModifiedBy>Tatjana Visotina</cp:lastModifiedBy>
  <cp:revision>3</cp:revision>
  <dcterms:created xsi:type="dcterms:W3CDTF">2022-03-14T10:40:41Z</dcterms:created>
  <dcterms:modified xsi:type="dcterms:W3CDTF">2022-03-14T15:04:02Z</dcterms:modified>
</cp:coreProperties>
</file>